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8000"/>
    <a:srgbClr val="0084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C34C8-92AA-33F3-FEAD-A697F2D25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058910-AB4B-5997-247E-7484885D3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779FB2-8B42-74A4-BE9B-2E855A04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E0D35D-840C-AFB7-4085-730849545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05C8F7-3A17-D069-81F4-8E957265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84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DC56C5-9C32-9439-BCE2-624549F2B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F1CF5A-F075-1719-AB0A-23AFE4EAC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6F408B-CEC1-5318-B92A-E378D7EEB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953E73-4053-BACA-6568-6AB6414FC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0694C-5885-1DDD-3B91-11B5B649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87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3BD382A-3F2E-1FB3-63FF-DA7EE8F33D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A9F165-272D-CF93-A13A-D5E0E409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21DAB4-5589-38BB-E4EB-B2C7FA28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A69138-06C2-E005-D086-4D3B08F4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026C52-6B36-5BD1-BB99-3F310EE7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0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A4D1E8-BE1C-825D-C9D2-28EDC8028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1E38D9-8FA3-1321-E0A9-F750ADA18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17F0B5-E71E-4C3B-70FB-5E7096B41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9A2144-B9F3-71A6-1377-5A9EFAC25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BE8B0-19CE-6153-FFBC-F61E4980C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0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E9FCDF-B133-9FED-EA8A-D6514D20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37C962-7192-BB5B-3A56-F8A06380E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04D488-9D61-19CA-98F5-BC6B87BB7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3AEAB7-59FF-3CA6-4C63-6C60CDCDC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15B40E-9042-E392-FDA5-80B94FEE0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93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8402C8-AAC9-3F00-8FF9-C4334046D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0E010F-1C6C-34ED-04A1-01DA31CF2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11599F-65D4-65A6-81BE-947CA815E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13B42E-F44F-27DE-F956-33828CB8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50DA69-C24D-C69D-607C-05DBF987F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EA3F35-BB6F-8C92-61E3-7C8CDEB7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88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C15995-C3AC-E7DA-C8B2-CA9F392A5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94CE14-EB0B-83B9-578D-9DDBE0807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071F98-62E3-7849-FEC9-C5BB53A79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64B2DE-3CB6-6BDE-781D-8C79F7920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F88F3B4-6B50-A3C1-F687-D607307AC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F99D134-E755-B17A-3B09-F71DA5605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927DED-A394-2602-C70E-92F63E77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C8D7CE-84CC-B9C3-0E4F-D8F1CA321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41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55FD45-82D5-CF9D-057B-2FC7FAE3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729956-1944-9D40-974C-E812210CC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97E44D-7F41-234B-9EC3-605294415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441F91-5138-D045-8839-DB879FF20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10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5A10B6-541C-A101-2260-92D58141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E231398-9661-09D4-F1AC-19CDB71D8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455F95-F9C6-2025-4188-04EE1C20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99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D77436-4D48-AD5E-56DA-F29B0A8B7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A1F854-18EB-58A2-E515-F644EFE9D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7D4EAA-BA93-AF3A-E14B-34B5D1F9E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A56FF4-4F47-92DC-D10A-636E961E8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547527-1E8E-33F2-D839-82AE4DA67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0F8277-DAA2-921B-D2F8-AD4FE9BA9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5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8891F-E01D-54DB-7B06-E954DA1A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8B86D6-986E-2D36-E858-8684DA477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8D82CEA-C338-F7AE-5DE6-61F22BED5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56D07F-E348-2F9F-1C6E-ADD45ADE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11E3B2-B6B2-DBDD-6A90-96620A6B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256EDE-151A-700B-3335-894B39CC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59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EECD27-1510-255A-FAAE-039900C39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4FF8EE-71B7-D19C-4F95-315EDCEFC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46670F-76C8-6073-7F00-C1D9D8FE9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CE0458-937A-C788-05B5-692BB5E06A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9AFE6B-10E5-8C21-5BBA-DF8A9181B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96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AA79C55D-DA53-6010-2553-40C2DECBADAA}"/>
              </a:ext>
            </a:extLst>
          </p:cNvPr>
          <p:cNvSpPr txBox="1"/>
          <p:nvPr/>
        </p:nvSpPr>
        <p:spPr>
          <a:xfrm>
            <a:off x="0" y="113155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</a:rPr>
              <a:t>VIVALURE CLUB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8CF153B4-2AC1-6D9B-B42D-E13D45C82845}"/>
              </a:ext>
            </a:extLst>
          </p:cNvPr>
          <p:cNvSpPr/>
          <p:nvPr/>
        </p:nvSpPr>
        <p:spPr>
          <a:xfrm>
            <a:off x="407162" y="3314700"/>
            <a:ext cx="316738" cy="6191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03763AB-ABCB-446A-4C2D-D9F362D3995B}"/>
              </a:ext>
            </a:extLst>
          </p:cNvPr>
          <p:cNvSpPr txBox="1"/>
          <p:nvPr/>
        </p:nvSpPr>
        <p:spPr>
          <a:xfrm>
            <a:off x="7783648" y="3200235"/>
            <a:ext cx="2074607" cy="33239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000" b="1" dirty="0"/>
              <a:t>CARACTERISTIQUES :</a:t>
            </a:r>
          </a:p>
          <a:p>
            <a:endParaRPr lang="fr-FR" sz="1000" dirty="0"/>
          </a:p>
          <a:p>
            <a:pPr>
              <a:tabLst>
                <a:tab pos="990600" algn="l"/>
              </a:tabLst>
            </a:pPr>
            <a:r>
              <a:rPr lang="fr-FR" sz="1000" b="1" dirty="0"/>
              <a:t>Type : 	Granulé</a:t>
            </a:r>
          </a:p>
          <a:p>
            <a:pPr>
              <a:tabLst>
                <a:tab pos="990600" algn="l"/>
              </a:tabLst>
            </a:pPr>
            <a:endParaRPr lang="fr-FR" sz="1000" b="1" dirty="0"/>
          </a:p>
          <a:p>
            <a:pPr>
              <a:tabLst>
                <a:tab pos="990600" algn="l"/>
              </a:tabLst>
            </a:pPr>
            <a:r>
              <a:rPr lang="fr-FR" sz="1000" b="1" dirty="0"/>
              <a:t>Chevaux ciblés :	Poney </a:t>
            </a:r>
            <a:br>
              <a:rPr lang="fr-FR" sz="1000" b="1" dirty="0"/>
            </a:br>
            <a:r>
              <a:rPr lang="fr-FR" sz="1000" b="1" dirty="0"/>
              <a:t>	Jeune</a:t>
            </a:r>
          </a:p>
          <a:p>
            <a:pPr>
              <a:tabLst>
                <a:tab pos="990600" algn="l"/>
              </a:tabLst>
            </a:pPr>
            <a:r>
              <a:rPr lang="fr-FR" sz="1000" b="1" dirty="0"/>
              <a:t>	Cheval courant</a:t>
            </a:r>
          </a:p>
          <a:p>
            <a:pPr>
              <a:tabLst>
                <a:tab pos="990600" algn="l"/>
              </a:tabLst>
            </a:pPr>
            <a:r>
              <a:rPr lang="fr-FR" sz="1000" b="1" dirty="0"/>
              <a:t>	Etalon</a:t>
            </a:r>
          </a:p>
          <a:p>
            <a:pPr>
              <a:tabLst>
                <a:tab pos="990600" algn="l"/>
              </a:tabLst>
            </a:pPr>
            <a:endParaRPr lang="fr-FR" sz="1000" b="1" dirty="0"/>
          </a:p>
          <a:p>
            <a:pPr>
              <a:tabLst>
                <a:tab pos="990600" algn="l"/>
              </a:tabLst>
            </a:pPr>
            <a:r>
              <a:rPr lang="fr-FR" sz="1000" b="1" dirty="0"/>
              <a:t>Activité :	Modérée</a:t>
            </a:r>
          </a:p>
          <a:p>
            <a:pPr>
              <a:tabLst>
                <a:tab pos="990600" algn="l"/>
              </a:tabLst>
            </a:pPr>
            <a:r>
              <a:rPr lang="fr-FR" sz="1000" b="1" dirty="0"/>
              <a:t>	Entretient</a:t>
            </a:r>
          </a:p>
          <a:p>
            <a:pPr>
              <a:tabLst>
                <a:tab pos="990600" algn="l"/>
              </a:tabLst>
            </a:pPr>
            <a:r>
              <a:rPr lang="fr-FR" sz="1000" b="1" dirty="0"/>
              <a:t>	Régulière</a:t>
            </a:r>
          </a:p>
          <a:p>
            <a:pPr>
              <a:tabLst>
                <a:tab pos="990600" algn="l"/>
              </a:tabLst>
            </a:pPr>
            <a:endParaRPr lang="fr-FR" sz="1000" b="1" dirty="0"/>
          </a:p>
          <a:p>
            <a:pPr>
              <a:tabLst>
                <a:tab pos="990600" algn="l"/>
              </a:tabLst>
            </a:pPr>
            <a:endParaRPr lang="fr-FR" sz="1000" b="1" dirty="0"/>
          </a:p>
          <a:p>
            <a:pPr>
              <a:tabLst>
                <a:tab pos="990600" algn="l"/>
              </a:tabLst>
            </a:pPr>
            <a:endParaRPr lang="fr-FR" sz="1000" b="1" dirty="0"/>
          </a:p>
          <a:p>
            <a:pPr>
              <a:tabLst>
                <a:tab pos="990600" algn="l"/>
              </a:tabLst>
            </a:pPr>
            <a:endParaRPr lang="fr-FR" sz="1000" b="1" dirty="0"/>
          </a:p>
          <a:p>
            <a:pPr>
              <a:tabLst>
                <a:tab pos="990600" algn="l"/>
              </a:tabLst>
            </a:pPr>
            <a:endParaRPr lang="fr-FR" sz="1000" b="1" dirty="0"/>
          </a:p>
          <a:p>
            <a:pPr>
              <a:tabLst>
                <a:tab pos="990600" algn="l"/>
              </a:tabLst>
            </a:pPr>
            <a:endParaRPr lang="fr-FR" sz="1000" b="1" dirty="0"/>
          </a:p>
          <a:p>
            <a:pPr>
              <a:tabLst>
                <a:tab pos="990600" algn="l"/>
              </a:tabLst>
            </a:pPr>
            <a:endParaRPr lang="fr-FR" sz="1000" dirty="0"/>
          </a:p>
          <a:p>
            <a:pPr>
              <a:tabLst>
                <a:tab pos="990600" algn="l"/>
              </a:tabLst>
            </a:pPr>
            <a:endParaRPr lang="fr-FR" sz="1000" dirty="0"/>
          </a:p>
          <a:p>
            <a:pPr>
              <a:tabLst>
                <a:tab pos="990600" algn="l"/>
              </a:tabLst>
            </a:pPr>
            <a:r>
              <a:rPr lang="fr-FR" sz="1000" dirty="0"/>
              <a:t>	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0FF86B09-B9CA-F820-4327-0F4EF904A9D2}"/>
              </a:ext>
            </a:extLst>
          </p:cNvPr>
          <p:cNvSpPr/>
          <p:nvPr/>
        </p:nvSpPr>
        <p:spPr>
          <a:xfrm>
            <a:off x="8357232" y="2490230"/>
            <a:ext cx="1466851" cy="265027"/>
          </a:xfrm>
          <a:prstGeom prst="roundRect">
            <a:avLst>
              <a:gd name="adj" fmla="val 50000"/>
            </a:avLst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Contactez-moi</a:t>
            </a: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677CF8A6-72B1-D415-05D7-A0CB79425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9"/>
            <a:ext cx="12125325" cy="1217890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082616DB-8F51-B6F6-7A6A-5B77C2850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467" y="1094951"/>
            <a:ext cx="1114581" cy="419158"/>
          </a:xfrm>
          <a:prstGeom prst="rect">
            <a:avLst/>
          </a:prstGeom>
        </p:spPr>
      </p:pic>
      <p:pic>
        <p:nvPicPr>
          <p:cNvPr id="29" name="Image 28" descr="Une image contenant cheval&#10;&#10;Description générée automatiquement">
            <a:extLst>
              <a:ext uri="{FF2B5EF4-FFF2-40B4-BE49-F238E27FC236}">
                <a16:creationId xmlns:a16="http://schemas.microsoft.com/office/drawing/2014/main" id="{777C6170-96F4-7F31-8DAB-ED36999AF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648" y="1713582"/>
            <a:ext cx="461415" cy="461415"/>
          </a:xfrm>
          <a:prstGeom prst="rect">
            <a:avLst/>
          </a:prstGeom>
        </p:spPr>
      </p:pic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54FEDD0B-641D-F682-5EA4-2D93780C568C}"/>
              </a:ext>
            </a:extLst>
          </p:cNvPr>
          <p:cNvSpPr/>
          <p:nvPr/>
        </p:nvSpPr>
        <p:spPr>
          <a:xfrm>
            <a:off x="8326382" y="1789333"/>
            <a:ext cx="1466851" cy="265027"/>
          </a:xfrm>
          <a:prstGeom prst="roundRect">
            <a:avLst>
              <a:gd name="adj" fmla="val 50000"/>
            </a:avLst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Obtenir un devis</a:t>
            </a:r>
          </a:p>
        </p:txBody>
      </p:sp>
      <p:pic>
        <p:nvPicPr>
          <p:cNvPr id="38" name="Image 37" descr="Une image contenant cheval&#10;&#10;Description générée automatiquement">
            <a:extLst>
              <a:ext uri="{FF2B5EF4-FFF2-40B4-BE49-F238E27FC236}">
                <a16:creationId xmlns:a16="http://schemas.microsoft.com/office/drawing/2014/main" id="{ED82B103-DB63-1EBA-52AA-79E23D21C3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648" y="2370549"/>
            <a:ext cx="461415" cy="461415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AB3330AC-8528-4FD2-0C23-B27D7D8E8D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9742" y="1798858"/>
            <a:ext cx="3539748" cy="505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2091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34</Words>
  <Application>Microsoft Office PowerPoint</Application>
  <PresentationFormat>Grand écran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seux</dc:creator>
  <cp:lastModifiedBy>alain seux</cp:lastModifiedBy>
  <cp:revision>2</cp:revision>
  <dcterms:created xsi:type="dcterms:W3CDTF">2024-06-21T14:46:25Z</dcterms:created>
  <dcterms:modified xsi:type="dcterms:W3CDTF">2024-06-21T16:05:26Z</dcterms:modified>
</cp:coreProperties>
</file>