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D29A"/>
    <a:srgbClr val="B4B395"/>
    <a:srgbClr val="C8CCB8"/>
    <a:srgbClr val="FFFFFF"/>
    <a:srgbClr val="F1E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2448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97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1755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0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05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74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34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70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42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74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35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92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18C06-7E92-482D-A53A-49CAA1BB9784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02CE1-DD25-45EF-A399-ADD33F870A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08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73893AE4-2651-458B-9913-0096E39D6B1B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88120">
                <a:srgbClr val="B1D29A"/>
              </a:gs>
              <a:gs pos="64000">
                <a:schemeClr val="accent6">
                  <a:lumMod val="40000"/>
                  <a:lumOff val="6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 descr="Une image contenant chien, brun, intérieur, mammifère&#10;&#10;Description générée automatiquement">
            <a:extLst>
              <a:ext uri="{FF2B5EF4-FFF2-40B4-BE49-F238E27FC236}">
                <a16:creationId xmlns:a16="http://schemas.microsoft.com/office/drawing/2014/main" id="{0193CE8B-23E0-4E6D-BB3C-3449F52D2C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64823"/>
            <a:ext cx="6858000" cy="5613763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4F274EC3-C6AC-4748-977A-AE5E494331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263" y="100924"/>
            <a:ext cx="1334895" cy="1283740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BAE78BAD-7B89-44A7-830E-D8A692ADCA15}"/>
              </a:ext>
            </a:extLst>
          </p:cNvPr>
          <p:cNvSpPr txBox="1"/>
          <p:nvPr/>
        </p:nvSpPr>
        <p:spPr>
          <a:xfrm>
            <a:off x="0" y="9158745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>
                <a:solidFill>
                  <a:schemeClr val="bg1"/>
                </a:solidFill>
              </a:rPr>
              <a:t>Refuge du Ramier – 1772 chemin de Tauge – 82000 Montauban</a:t>
            </a:r>
          </a:p>
          <a:p>
            <a:pPr algn="ctr"/>
            <a:r>
              <a:rPr lang="fr-FR" i="1" dirty="0">
                <a:solidFill>
                  <a:schemeClr val="bg1"/>
                </a:solidFill>
              </a:rPr>
              <a:t>Tel : 05 63 20 80 32                                                  spa-ramier.com</a:t>
            </a:r>
          </a:p>
        </p:txBody>
      </p:sp>
    </p:spTree>
    <p:extLst>
      <p:ext uri="{BB962C8B-B14F-4D97-AF65-F5344CB8AC3E}">
        <p14:creationId xmlns:p14="http://schemas.microsoft.com/office/powerpoint/2010/main" val="10019545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388</TotalTime>
  <Words>21</Words>
  <Application>Microsoft Office PowerPoint</Application>
  <PresentationFormat>Format A4 (210 x 297 mm)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seux</dc:creator>
  <cp:lastModifiedBy>alain seux</cp:lastModifiedBy>
  <cp:revision>1</cp:revision>
  <dcterms:created xsi:type="dcterms:W3CDTF">2021-12-02T16:30:27Z</dcterms:created>
  <dcterms:modified xsi:type="dcterms:W3CDTF">2021-12-02T22:59:25Z</dcterms:modified>
</cp:coreProperties>
</file>