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3E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-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00C801-0FBC-8253-E99E-C1A065F06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68C14B-FD00-9F91-32CE-B9B0CDBEB8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3E0413-700F-DC00-C83C-7FBA82E63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249F-0D47-47FE-B7CA-E0F7427F8492}" type="datetimeFigureOut">
              <a:rPr lang="fr-FR" smtClean="0"/>
              <a:t>30/06/2024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6B9E89-10BC-651F-8366-8280C0BE6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F813CE-6F52-9127-3841-9E20D5491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0D69F-8266-4F42-AA39-44E77D2C0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200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125CE5-C13C-AD02-58CB-8E65D5DE8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F760FFE-C0BF-4ED5-48DB-8C33EE560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14C16B-71BA-8689-2697-F13EBDEF9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249F-0D47-47FE-B7CA-E0F7427F8492}" type="datetimeFigureOut">
              <a:rPr lang="fr-FR" smtClean="0"/>
              <a:t>30/06/2024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9A2C8B-BA74-D132-8540-84C2B8E07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156DC8-198E-26B1-B33A-FA91FBB98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0D69F-8266-4F42-AA39-44E77D2C0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6451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CBA278F-345B-A47A-3CD7-D1AAD9874E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CED7771-F267-383A-798B-2BDDF436B1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17776D-954B-F237-389A-D8E9D520B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249F-0D47-47FE-B7CA-E0F7427F8492}" type="datetimeFigureOut">
              <a:rPr lang="fr-FR" smtClean="0"/>
              <a:t>30/06/2024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068A34-5867-E2E8-426F-E390C45C0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77ED77-9C29-9CD0-87C8-0B120F319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0D69F-8266-4F42-AA39-44E77D2C0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126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88AE3B-59D0-E719-FA40-39DAF4F4F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5E61FE-63CB-09A7-3D26-531AC282A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3C0E65-3E57-DB35-D540-BF7A6FA21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249F-0D47-47FE-B7CA-E0F7427F8492}" type="datetimeFigureOut">
              <a:rPr lang="fr-FR" smtClean="0"/>
              <a:t>30/06/2024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FA52A2-378B-AD66-472B-1B8C82910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9BF405-3273-54D8-2A23-C2F82FCAC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0D69F-8266-4F42-AA39-44E77D2C0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880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FEA839-CEEB-5BC2-AAF5-F6322686F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618E759-A37B-DC43-3FCA-7AABC02C1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DE44EA-C90E-CE8C-2D54-2663252C4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249F-0D47-47FE-B7CA-E0F7427F8492}" type="datetimeFigureOut">
              <a:rPr lang="fr-FR" smtClean="0"/>
              <a:t>30/06/2024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40E86E-A647-3D87-9A06-1AE1C18F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F2931E-37B3-00AB-197C-25F4CE863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0D69F-8266-4F42-AA39-44E77D2C0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693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D66155-9073-3C27-4319-59ACEC051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A8D341-DAEA-46AA-6F52-F506F9E199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BB22876-6A65-CCDC-BE14-414A6B39AB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7A77EF6-DA30-6A66-FCB4-7CE765933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249F-0D47-47FE-B7CA-E0F7427F8492}" type="datetimeFigureOut">
              <a:rPr lang="fr-FR" smtClean="0"/>
              <a:t>30/06/2024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8077FC-E1E3-1C2A-8D65-6390B1C48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B44F2C-DA47-8989-2478-4A81F01D6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0D69F-8266-4F42-AA39-44E77D2C0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9506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F83F27-FC74-6BD3-C81C-0197B3DA2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9FEE1A-8FA7-9677-B5B8-0ADD013EE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6F3EF1-0A89-A610-1660-E112428AAE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5530548-118D-2001-634D-4096CDD8CA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5726A2B-3F53-F0A8-9460-0660213216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B1F3CB3-2E83-3916-5293-CFD23B7DD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249F-0D47-47FE-B7CA-E0F7427F8492}" type="datetimeFigureOut">
              <a:rPr lang="fr-FR" smtClean="0"/>
              <a:t>30/06/2024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4856BB5-B7C7-529A-A44F-5770CF896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C531B80-148E-341C-8BC2-9876C3CD3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0D69F-8266-4F42-AA39-44E77D2C0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6067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89464A-7585-6E5C-9DCE-FD6AB27A1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20DA6F5-CE2E-5D3B-EC76-7EAF4628B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249F-0D47-47FE-B7CA-E0F7427F8492}" type="datetimeFigureOut">
              <a:rPr lang="fr-FR" smtClean="0"/>
              <a:t>30/06/2024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0D17C6D-8561-184A-DAD7-444CE83B5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535E9AF-8E81-A365-613E-B819395A2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0D69F-8266-4F42-AA39-44E77D2C0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5837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D4F2AC2-6C57-F0EF-DED4-699B08ECE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249F-0D47-47FE-B7CA-E0F7427F8492}" type="datetimeFigureOut">
              <a:rPr lang="fr-FR" smtClean="0"/>
              <a:t>30/06/2024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EB89BB8-592C-F6F6-81E0-3E5E096FC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2866ADF-E646-6771-AAAF-2F3C1CCFD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0D69F-8266-4F42-AA39-44E77D2C0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4448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6C0AE6-8DF9-2CBD-EC12-C588537EE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1A82EA-B799-B434-CDC8-592E6D063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945D5-66B9-7884-D9DC-E95D2B6AE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821D52-4AD4-C3D3-752F-09FAB99FE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249F-0D47-47FE-B7CA-E0F7427F8492}" type="datetimeFigureOut">
              <a:rPr lang="fr-FR" smtClean="0"/>
              <a:t>30/06/2024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CCDCBE3-EECC-535D-8356-FFCFAA594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C6B729-9437-2F0F-3E15-0364482E9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0D69F-8266-4F42-AA39-44E77D2C0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254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B4E61B-7710-748F-AF12-D12E2AF8B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F1DF408-ED54-EA4D-5597-CBA78CE92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33FE025-9BCE-FA92-E14D-C11653115D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318853-E593-A07B-796F-327159E6F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249F-0D47-47FE-B7CA-E0F7427F8492}" type="datetimeFigureOut">
              <a:rPr lang="fr-FR" smtClean="0"/>
              <a:t>30/06/2024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90773BB-2437-DE78-6227-088CA277C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39E4D15-9245-884C-A2E9-D1409BEF3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0D69F-8266-4F42-AA39-44E77D2C0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58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F6AF073-59AC-4AB0-4D6C-B0AC8F61B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C2BE62-131F-EF8A-DCAC-97DB60C06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C1E5CC-41CC-0845-C63E-311B1BE72B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33249F-0D47-47FE-B7CA-E0F7427F8492}" type="datetimeFigureOut">
              <a:rPr lang="fr-FR" smtClean="0"/>
              <a:t>30/06/2024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03E66D-93C6-301D-4824-3194C49FC8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F8E07F-9E02-5134-6FD8-5BA6F6C17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40D69F-8266-4F42-AA39-44E77D2C00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17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e 24">
            <a:extLst>
              <a:ext uri="{FF2B5EF4-FFF2-40B4-BE49-F238E27FC236}">
                <a16:creationId xmlns:a16="http://schemas.microsoft.com/office/drawing/2014/main" id="{4FCE297F-B5B8-081B-DBB9-ABE490EFE2CF}"/>
              </a:ext>
            </a:extLst>
          </p:cNvPr>
          <p:cNvGrpSpPr/>
          <p:nvPr/>
        </p:nvGrpSpPr>
        <p:grpSpPr>
          <a:xfrm>
            <a:off x="1842494" y="351995"/>
            <a:ext cx="8507012" cy="6154009"/>
            <a:chOff x="1842494" y="351995"/>
            <a:chExt cx="8507012" cy="6154009"/>
          </a:xfrm>
        </p:grpSpPr>
        <p:pic>
          <p:nvPicPr>
            <p:cNvPr id="9" name="Image 8" descr="Une image contenant cheval, mammifère&#10;&#10;Description générée automatiquement">
              <a:extLst>
                <a:ext uri="{FF2B5EF4-FFF2-40B4-BE49-F238E27FC236}">
                  <a16:creationId xmlns:a16="http://schemas.microsoft.com/office/drawing/2014/main" id="{869832FE-A04E-20AA-3716-20589EE87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2494" y="351995"/>
              <a:ext cx="8507012" cy="6154009"/>
            </a:xfrm>
            <a:prstGeom prst="rect">
              <a:avLst/>
            </a:prstGeom>
          </p:spPr>
        </p:pic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C9B8220C-AE0A-A376-3FBE-618B01E8E77E}"/>
                </a:ext>
              </a:extLst>
            </p:cNvPr>
            <p:cNvSpPr/>
            <p:nvPr/>
          </p:nvSpPr>
          <p:spPr>
            <a:xfrm>
              <a:off x="5391150" y="647700"/>
              <a:ext cx="285750" cy="228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13EE330F-73F7-9F19-17B8-4D8E867DEC19}"/>
                </a:ext>
              </a:extLst>
            </p:cNvPr>
            <p:cNvSpPr/>
            <p:nvPr/>
          </p:nvSpPr>
          <p:spPr>
            <a:xfrm>
              <a:off x="5200650" y="1028700"/>
              <a:ext cx="285750" cy="228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BD91F4B0-28AD-7402-FD95-C6B043C7439E}"/>
                </a:ext>
              </a:extLst>
            </p:cNvPr>
            <p:cNvSpPr/>
            <p:nvPr/>
          </p:nvSpPr>
          <p:spPr>
            <a:xfrm>
              <a:off x="5953125" y="533400"/>
              <a:ext cx="285750" cy="228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001B41ED-B755-EDD1-E329-58CAFDC237EA}"/>
                </a:ext>
              </a:extLst>
            </p:cNvPr>
            <p:cNvSpPr/>
            <p:nvPr/>
          </p:nvSpPr>
          <p:spPr>
            <a:xfrm>
              <a:off x="3619500" y="1628775"/>
              <a:ext cx="285750" cy="228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92552D50-3381-7DB9-9544-9C530D5BA9AB}"/>
                </a:ext>
              </a:extLst>
            </p:cNvPr>
            <p:cNvSpPr/>
            <p:nvPr/>
          </p:nvSpPr>
          <p:spPr>
            <a:xfrm>
              <a:off x="3000375" y="1628775"/>
              <a:ext cx="285750" cy="228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BCADDFB5-49D8-8953-CB46-B9735E9724F5}"/>
                </a:ext>
              </a:extLst>
            </p:cNvPr>
            <p:cNvSpPr/>
            <p:nvPr/>
          </p:nvSpPr>
          <p:spPr>
            <a:xfrm>
              <a:off x="2324100" y="2076450"/>
              <a:ext cx="285750" cy="228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E305CB83-0E19-F1D3-990A-F6CDBD9DBFED}"/>
                </a:ext>
              </a:extLst>
            </p:cNvPr>
            <p:cNvSpPr/>
            <p:nvPr/>
          </p:nvSpPr>
          <p:spPr>
            <a:xfrm>
              <a:off x="8429624" y="1628774"/>
              <a:ext cx="847725" cy="116205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82F89471-F1E3-2A06-13B1-5579A3C066D5}"/>
                </a:ext>
              </a:extLst>
            </p:cNvPr>
            <p:cNvSpPr/>
            <p:nvPr/>
          </p:nvSpPr>
          <p:spPr>
            <a:xfrm>
              <a:off x="8429624" y="1514475"/>
              <a:ext cx="285750" cy="228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D678C6B3-96A1-3D16-06D9-C3648C33ECCF}"/>
                </a:ext>
              </a:extLst>
            </p:cNvPr>
            <p:cNvSpPr/>
            <p:nvPr/>
          </p:nvSpPr>
          <p:spPr>
            <a:xfrm>
              <a:off x="9134474" y="2609850"/>
              <a:ext cx="285750" cy="228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16C05D90-61C3-5B66-B1C7-CB77CC720367}"/>
                </a:ext>
              </a:extLst>
            </p:cNvPr>
            <p:cNvSpPr/>
            <p:nvPr/>
          </p:nvSpPr>
          <p:spPr>
            <a:xfrm>
              <a:off x="2690813" y="4743450"/>
              <a:ext cx="285750" cy="228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6F25A5F4-5DC4-BB67-889E-04540E0DFBC1}"/>
                </a:ext>
              </a:extLst>
            </p:cNvPr>
            <p:cNvSpPr/>
            <p:nvPr/>
          </p:nvSpPr>
          <p:spPr>
            <a:xfrm>
              <a:off x="3095625" y="4886325"/>
              <a:ext cx="666750" cy="3428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966F2E70-08C8-EA31-DCD5-B40914A3429A}"/>
                </a:ext>
              </a:extLst>
            </p:cNvPr>
            <p:cNvSpPr/>
            <p:nvPr/>
          </p:nvSpPr>
          <p:spPr>
            <a:xfrm>
              <a:off x="2976563" y="4972050"/>
              <a:ext cx="285750" cy="228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9A4330D4-BA11-98DF-46EF-7B913841460E}"/>
                </a:ext>
              </a:extLst>
            </p:cNvPr>
            <p:cNvSpPr/>
            <p:nvPr/>
          </p:nvSpPr>
          <p:spPr>
            <a:xfrm>
              <a:off x="9072562" y="5229224"/>
              <a:ext cx="285750" cy="228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F5F18B90-B53C-38CE-CF68-DBDEF4E8895F}"/>
                </a:ext>
              </a:extLst>
            </p:cNvPr>
            <p:cNvSpPr/>
            <p:nvPr/>
          </p:nvSpPr>
          <p:spPr>
            <a:xfrm>
              <a:off x="4276725" y="5810250"/>
              <a:ext cx="285750" cy="228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4CDE95E2-B96D-B729-6775-E73661D6DF6C}"/>
                </a:ext>
              </a:extLst>
            </p:cNvPr>
            <p:cNvSpPr/>
            <p:nvPr/>
          </p:nvSpPr>
          <p:spPr>
            <a:xfrm>
              <a:off x="3738563" y="5581650"/>
              <a:ext cx="285750" cy="228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436813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AA2FB944-97F0-C28E-C2DB-C8BB22701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2494" y="351995"/>
            <a:ext cx="8507012" cy="615400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0679F93-2B72-06C8-06F0-31FFA66C3244}"/>
              </a:ext>
            </a:extLst>
          </p:cNvPr>
          <p:cNvSpPr/>
          <p:nvPr/>
        </p:nvSpPr>
        <p:spPr>
          <a:xfrm rot="221789">
            <a:off x="3857117" y="1028700"/>
            <a:ext cx="4477765" cy="134302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fr-FR" sz="5400" b="1" cap="none" spc="0" dirty="0">
                <a:ln/>
                <a:solidFill>
                  <a:srgbClr val="3E3EEB"/>
                </a:solidFill>
                <a:effectLst/>
              </a:rPr>
              <a:t>ACCEDER AUX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4937A4-F33F-63EA-AE32-772639B3B395}"/>
              </a:ext>
            </a:extLst>
          </p:cNvPr>
          <p:cNvSpPr/>
          <p:nvPr/>
        </p:nvSpPr>
        <p:spPr>
          <a:xfrm>
            <a:off x="1278128" y="-4795875"/>
            <a:ext cx="9940542" cy="1109189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21583897"/>
              </a:avLst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fr-FR" sz="5400" b="1" cap="none" spc="0" dirty="0">
                <a:ln/>
                <a:solidFill>
                  <a:srgbClr val="3E3EEB"/>
                </a:solidFill>
                <a:effectLst/>
              </a:rPr>
              <a:t>COMPLEMENTS ALIMENTAIRES</a:t>
            </a:r>
          </a:p>
        </p:txBody>
      </p:sp>
    </p:spTree>
    <p:extLst>
      <p:ext uri="{BB962C8B-B14F-4D97-AF65-F5344CB8AC3E}">
        <p14:creationId xmlns:p14="http://schemas.microsoft.com/office/powerpoint/2010/main" val="1965919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8E314C3D-D860-3E9D-06F9-A426CC48C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208" y="1457050"/>
            <a:ext cx="2743583" cy="3943900"/>
          </a:xfrm>
          <a:prstGeom prst="rect">
            <a:avLst/>
          </a:prstGeom>
        </p:spPr>
      </p:pic>
      <p:sp>
        <p:nvSpPr>
          <p:cNvPr id="11" name="Ellipse 10">
            <a:extLst>
              <a:ext uri="{FF2B5EF4-FFF2-40B4-BE49-F238E27FC236}">
                <a16:creationId xmlns:a16="http://schemas.microsoft.com/office/drawing/2014/main" id="{0B2822CC-A09C-7D09-0195-3599C140BD9E}"/>
              </a:ext>
            </a:extLst>
          </p:cNvPr>
          <p:cNvSpPr/>
          <p:nvPr/>
        </p:nvSpPr>
        <p:spPr>
          <a:xfrm>
            <a:off x="3314700" y="476250"/>
            <a:ext cx="6229350" cy="6229350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45D14C-CCC5-5B7D-F4D8-C7C61A2CC939}"/>
              </a:ext>
            </a:extLst>
          </p:cNvPr>
          <p:cNvSpPr/>
          <p:nvPr/>
        </p:nvSpPr>
        <p:spPr>
          <a:xfrm rot="166504">
            <a:off x="2224563" y="919437"/>
            <a:ext cx="7982314" cy="1421842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0530027"/>
              </a:avLst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fr-FR" sz="4400" b="1" dirty="0">
                <a:ln/>
                <a:solidFill>
                  <a:schemeClr val="accent3"/>
                </a:solidFill>
              </a:rPr>
              <a:t>ACCEDER AUX CHEVAUX</a:t>
            </a:r>
            <a:endParaRPr lang="fr-FR" sz="4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46616-BF2B-2F15-592A-E8C90E0E98EE}"/>
              </a:ext>
            </a:extLst>
          </p:cNvPr>
          <p:cNvSpPr/>
          <p:nvPr/>
        </p:nvSpPr>
        <p:spPr>
          <a:xfrm>
            <a:off x="3295650" y="-714375"/>
            <a:ext cx="6285119" cy="71628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fr-FR" sz="4400" b="1" cap="none" spc="0" dirty="0">
                <a:ln/>
                <a:solidFill>
                  <a:schemeClr val="accent3"/>
                </a:solidFill>
                <a:effectLst/>
              </a:rPr>
              <a:t>PROPOSES A LA VENTE</a:t>
            </a:r>
          </a:p>
        </p:txBody>
      </p:sp>
    </p:spTree>
    <p:extLst>
      <p:ext uri="{BB962C8B-B14F-4D97-AF65-F5344CB8AC3E}">
        <p14:creationId xmlns:p14="http://schemas.microsoft.com/office/powerpoint/2010/main" val="208505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lipse 10">
            <a:extLst>
              <a:ext uri="{FF2B5EF4-FFF2-40B4-BE49-F238E27FC236}">
                <a16:creationId xmlns:a16="http://schemas.microsoft.com/office/drawing/2014/main" id="{0B2822CC-A09C-7D09-0195-3599C140BD9E}"/>
              </a:ext>
            </a:extLst>
          </p:cNvPr>
          <p:cNvSpPr/>
          <p:nvPr/>
        </p:nvSpPr>
        <p:spPr>
          <a:xfrm>
            <a:off x="3314700" y="476250"/>
            <a:ext cx="6229350" cy="6229350"/>
          </a:xfrm>
          <a:prstGeom prst="ellipse">
            <a:avLst/>
          </a:prstGeom>
          <a:noFill/>
          <a:ln w="57150">
            <a:solidFill>
              <a:srgbClr val="3E3E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45D14C-CCC5-5B7D-F4D8-C7C61A2CC939}"/>
              </a:ext>
            </a:extLst>
          </p:cNvPr>
          <p:cNvSpPr/>
          <p:nvPr/>
        </p:nvSpPr>
        <p:spPr>
          <a:xfrm rot="166504">
            <a:off x="2224563" y="919437"/>
            <a:ext cx="7982314" cy="1421842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0530027"/>
              </a:avLst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fr-FR" sz="4400" b="1" dirty="0">
                <a:ln/>
                <a:solidFill>
                  <a:srgbClr val="3E3EEB"/>
                </a:solidFill>
              </a:rPr>
              <a:t>ACCEDER AUX</a:t>
            </a:r>
            <a:endParaRPr lang="fr-FR" sz="4400" b="1" cap="none" spc="0" dirty="0">
              <a:ln/>
              <a:solidFill>
                <a:srgbClr val="3E3EEB"/>
              </a:solidFill>
              <a:effectLst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46616-BF2B-2F15-592A-E8C90E0E98EE}"/>
              </a:ext>
            </a:extLst>
          </p:cNvPr>
          <p:cNvSpPr/>
          <p:nvPr/>
        </p:nvSpPr>
        <p:spPr>
          <a:xfrm>
            <a:off x="3295650" y="-714375"/>
            <a:ext cx="6285119" cy="71628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fr-FR" sz="4400" b="1" cap="none" spc="0" dirty="0">
                <a:ln/>
                <a:solidFill>
                  <a:srgbClr val="3E3EEB"/>
                </a:solidFill>
                <a:effectLst/>
              </a:rPr>
              <a:t>COMPLEMENTS</a:t>
            </a:r>
            <a:r>
              <a:rPr lang="fr-FR" sz="4400" b="1" cap="none" spc="0" dirty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fr-FR" sz="4400" b="1" cap="none" spc="0" dirty="0">
                <a:ln/>
                <a:solidFill>
                  <a:srgbClr val="3E3EEB"/>
                </a:solidFill>
                <a:effectLst/>
              </a:rPr>
              <a:t>ALIMENTAIRES</a:t>
            </a:r>
          </a:p>
        </p:txBody>
      </p:sp>
      <p:pic>
        <p:nvPicPr>
          <p:cNvPr id="3" name="Image 2" descr="Une image contenant invertébré&#10;&#10;Description générée automatiquement">
            <a:extLst>
              <a:ext uri="{FF2B5EF4-FFF2-40B4-BE49-F238E27FC236}">
                <a16:creationId xmlns:a16="http://schemas.microsoft.com/office/drawing/2014/main" id="{00D9C863-F0F3-90AE-CD17-BC7CC4E040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342" y="2371725"/>
            <a:ext cx="437238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5935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15</Words>
  <Application>Microsoft Office PowerPoint</Application>
  <PresentationFormat>Grand écran</PresentationFormat>
  <Paragraphs>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alain seux</dc:creator>
  <cp:lastModifiedBy>alain seux</cp:lastModifiedBy>
  <cp:revision>4</cp:revision>
  <dcterms:created xsi:type="dcterms:W3CDTF">2024-06-07T05:21:44Z</dcterms:created>
  <dcterms:modified xsi:type="dcterms:W3CDTF">2024-06-30T11:39:00Z</dcterms:modified>
</cp:coreProperties>
</file>