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66" d="100"/>
          <a:sy n="66" d="100"/>
        </p:scale>
        <p:origin x="2172" y="10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96153-E857-4F1C-986A-9426916F9DD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93442BC-1D06-4E6D-B7AA-C9AD37D5B4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1B3A54C-5160-4AC1-9202-BAC6C3B067CA}"/>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67AAB00D-D6B5-4725-B042-B66C3A77B3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97CD5B3-237F-4BF7-B4A5-886D55B36CCC}"/>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4174615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0133CE-B8E6-471F-9A8C-18FA2E4A922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1284BE6-9C5A-4A64-9770-B13851CF14B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E6298D5-C618-45A9-BF3D-9F6F6B90FDF2}"/>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5F1BF18D-803E-464E-BB7C-FCE96F1BE7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906665-1A97-4F0D-A3D1-7D4BDA0CC5EC}"/>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2401836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D029AEA-EB73-40D2-926C-08F349802C1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4E11314-75CB-456B-99DC-A7598EA359C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39D47CA-BB92-4C98-AF01-15D22FB57DD7}"/>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F4310E9E-AFA7-41EE-A962-CACE31EC22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454000-1E19-45B7-AC6F-9F9F6E590358}"/>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38710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E9D48B-C4C3-4167-9AA7-7E65F948A03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7F33875-D5E7-4E46-B0FD-B1925203C41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80F9C0-EB2A-41E1-9D4A-D6FF51B1E997}"/>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9DA01821-0BD7-4852-BC06-4E3EC7DAEC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CBDF250-8C31-4DB0-B0A3-21DEB4456EED}"/>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813219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280AFC-01A9-41C7-B16F-6F311896E26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8D7D5EC-7096-47CA-9299-5DA4394B42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8BB7B73-CD0F-4DC8-9D13-E73DA3C70EB8}"/>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5FBDA130-E488-441C-9F4A-3D8E59C118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DEFF73-23CE-4F88-AADB-26EE348935BD}"/>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84796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E8731A-FCB5-423D-9794-893FAC280D5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DB0417-6808-45BE-AE56-2EED85522D1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F182891-7950-46B7-B1DE-51DABB8B7D0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DB6F64F-3583-4E39-9A88-2D85422E7CD6}"/>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6" name="Espace réservé du pied de page 5">
            <a:extLst>
              <a:ext uri="{FF2B5EF4-FFF2-40B4-BE49-F238E27FC236}">
                <a16:creationId xmlns:a16="http://schemas.microsoft.com/office/drawing/2014/main" id="{81BF11FE-CCC8-41D1-9B59-BD87AA2F4EC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85576C-6612-47A1-BD8A-8E0FE934E31F}"/>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803827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70FA4E-5B00-44E4-8A49-320CA0DB575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AC45B2E-415F-4769-B729-468AFF5A90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E968E29-B631-4BE4-9AD5-D82C722981C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FD7D6DE-8499-4B28-823C-978CED81B6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7B82531-B560-4865-8F90-09509659C8A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112101D-D5EE-492B-BFAA-4BFEB3EA7CE3}"/>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8" name="Espace réservé du pied de page 7">
            <a:extLst>
              <a:ext uri="{FF2B5EF4-FFF2-40B4-BE49-F238E27FC236}">
                <a16:creationId xmlns:a16="http://schemas.microsoft.com/office/drawing/2014/main" id="{A5A5D39B-DED6-4864-936D-91C2659C4A2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2ABEF75-9B23-47CB-AC63-AE6FD0D0BA21}"/>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1756552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4FE7D6-B224-4C23-84FA-BD744769643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85CF487-12E8-4E26-80A7-779B5F4282D6}"/>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4" name="Espace réservé du pied de page 3">
            <a:extLst>
              <a:ext uri="{FF2B5EF4-FFF2-40B4-BE49-F238E27FC236}">
                <a16:creationId xmlns:a16="http://schemas.microsoft.com/office/drawing/2014/main" id="{B5E7E1C4-F82E-441E-8EEA-7BC5A2AC664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978344F-C0D6-461A-9C4D-6D44680FBBD1}"/>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252155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2378B32-E12B-4780-9554-EC2B8AF53E0D}"/>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3" name="Espace réservé du pied de page 2">
            <a:extLst>
              <a:ext uri="{FF2B5EF4-FFF2-40B4-BE49-F238E27FC236}">
                <a16:creationId xmlns:a16="http://schemas.microsoft.com/office/drawing/2014/main" id="{2612B8DE-6E4C-4582-A3A1-982CE7720B9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DE878DC-CB11-4D60-8623-8197AC186020}"/>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21130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F69AA0-D8F2-4E72-B9F0-C2B467BB922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DBB308B-147A-4223-A0C2-BC1B047D02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C7382F7-8924-41BE-BE3A-6797C2B8CB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A20EDF2-A4FD-4B3B-8BA6-948BC4417738}"/>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6" name="Espace réservé du pied de page 5">
            <a:extLst>
              <a:ext uri="{FF2B5EF4-FFF2-40B4-BE49-F238E27FC236}">
                <a16:creationId xmlns:a16="http://schemas.microsoft.com/office/drawing/2014/main" id="{BC074F39-FDA9-4EF6-A39F-96409B1D0C7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A422340-C407-434F-A818-E8E46F8304C4}"/>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603292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CD6B81-914F-4AB4-8EAE-50175C70D58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263F693-902D-43B2-903B-A26D0F51D2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7B91150-6FB7-466F-9885-37EA25285F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BF580FE-04D4-4038-B8B5-55214371D75D}"/>
              </a:ext>
            </a:extLst>
          </p:cNvPr>
          <p:cNvSpPr>
            <a:spLocks noGrp="1"/>
          </p:cNvSpPr>
          <p:nvPr>
            <p:ph type="dt" sz="half" idx="10"/>
          </p:nvPr>
        </p:nvSpPr>
        <p:spPr/>
        <p:txBody>
          <a:bodyPr/>
          <a:lstStyle/>
          <a:p>
            <a:fld id="{46F5BA71-46BD-4B01-81A6-2C7614AD080B}" type="datetimeFigureOut">
              <a:rPr lang="fr-FR" smtClean="0"/>
              <a:t>09/01/2020</a:t>
            </a:fld>
            <a:endParaRPr lang="fr-FR"/>
          </a:p>
        </p:txBody>
      </p:sp>
      <p:sp>
        <p:nvSpPr>
          <p:cNvPr id="6" name="Espace réservé du pied de page 5">
            <a:extLst>
              <a:ext uri="{FF2B5EF4-FFF2-40B4-BE49-F238E27FC236}">
                <a16:creationId xmlns:a16="http://schemas.microsoft.com/office/drawing/2014/main" id="{AAF59D48-2BDA-4D16-A4D3-F0808B47206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CE7E479-4CF4-461A-ABD1-F0B07090A36B}"/>
              </a:ext>
            </a:extLst>
          </p:cNvPr>
          <p:cNvSpPr>
            <a:spLocks noGrp="1"/>
          </p:cNvSpPr>
          <p:nvPr>
            <p:ph type="sldNum" sz="quarter" idx="12"/>
          </p:nvPr>
        </p:nvSpPr>
        <p:spPr/>
        <p:txBody>
          <a:bodyPr/>
          <a:lstStyle/>
          <a:p>
            <a:fld id="{DC758D88-27D9-4103-A0C7-38E58D687DF2}" type="slidenum">
              <a:rPr lang="fr-FR" smtClean="0"/>
              <a:t>‹N°›</a:t>
            </a:fld>
            <a:endParaRPr lang="fr-FR"/>
          </a:p>
        </p:txBody>
      </p:sp>
    </p:spTree>
    <p:extLst>
      <p:ext uri="{BB962C8B-B14F-4D97-AF65-F5344CB8AC3E}">
        <p14:creationId xmlns:p14="http://schemas.microsoft.com/office/powerpoint/2010/main" val="236631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91250E5-FD53-4271-AF65-F84042C826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3840EFA-6E8F-4B90-AF57-549AFFC5DD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B6973AB-C592-45C8-BB8E-7FEACB46CB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5BA71-46BD-4B01-81A6-2C7614AD080B}" type="datetimeFigureOut">
              <a:rPr lang="fr-FR" smtClean="0"/>
              <a:t>09/01/2020</a:t>
            </a:fld>
            <a:endParaRPr lang="fr-FR"/>
          </a:p>
        </p:txBody>
      </p:sp>
      <p:sp>
        <p:nvSpPr>
          <p:cNvPr id="5" name="Espace réservé du pied de page 4">
            <a:extLst>
              <a:ext uri="{FF2B5EF4-FFF2-40B4-BE49-F238E27FC236}">
                <a16:creationId xmlns:a16="http://schemas.microsoft.com/office/drawing/2014/main" id="{AFDF0134-AB18-457F-AF7A-8F154F149F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5FD0D1E-5A2D-46A6-AC78-AECB36ADA6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758D88-27D9-4103-A0C7-38E58D687DF2}" type="slidenum">
              <a:rPr lang="fr-FR" smtClean="0"/>
              <a:t>‹N°›</a:t>
            </a:fld>
            <a:endParaRPr lang="fr-FR"/>
          </a:p>
        </p:txBody>
      </p:sp>
    </p:spTree>
    <p:extLst>
      <p:ext uri="{BB962C8B-B14F-4D97-AF65-F5344CB8AC3E}">
        <p14:creationId xmlns:p14="http://schemas.microsoft.com/office/powerpoint/2010/main" val="3591892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1">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3">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5">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Arc plein 20">
            <a:extLst>
              <a:ext uri="{FF2B5EF4-FFF2-40B4-BE49-F238E27FC236}">
                <a16:creationId xmlns:a16="http://schemas.microsoft.com/office/drawing/2014/main" id="{AFDCB445-DBD3-40E7-B494-438FA46D8CB5}"/>
              </a:ext>
            </a:extLst>
          </p:cNvPr>
          <p:cNvSpPr/>
          <p:nvPr/>
        </p:nvSpPr>
        <p:spPr>
          <a:xfrm>
            <a:off x="2144484" y="-376014"/>
            <a:ext cx="7837716" cy="7560585"/>
          </a:xfrm>
          <a:prstGeom prst="blockArc">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7" name="Image 6" descr="Une image contenant noir, eau, debout&#10;&#10;Description générée automatiquement">
            <a:extLst>
              <a:ext uri="{FF2B5EF4-FFF2-40B4-BE49-F238E27FC236}">
                <a16:creationId xmlns:a16="http://schemas.microsoft.com/office/drawing/2014/main" id="{BD24802B-1EA6-4821-9186-350308133F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9257" y="1176793"/>
            <a:ext cx="3336393" cy="4548146"/>
          </a:xfrm>
          <a:prstGeom prst="rect">
            <a:avLst/>
          </a:prstGeom>
          <a:noFill/>
        </p:spPr>
      </p:pic>
      <p:sp>
        <p:nvSpPr>
          <p:cNvPr id="24" name="ZoneTexte 23">
            <a:extLst>
              <a:ext uri="{FF2B5EF4-FFF2-40B4-BE49-F238E27FC236}">
                <a16:creationId xmlns:a16="http://schemas.microsoft.com/office/drawing/2014/main" id="{70EA48C4-80F5-4A57-A74E-CA80D40FA1DA}"/>
              </a:ext>
            </a:extLst>
          </p:cNvPr>
          <p:cNvSpPr txBox="1"/>
          <p:nvPr/>
        </p:nvSpPr>
        <p:spPr>
          <a:xfrm>
            <a:off x="1393434" y="3173444"/>
            <a:ext cx="2566152" cy="461665"/>
          </a:xfrm>
          <a:prstGeom prst="rect">
            <a:avLst/>
          </a:prstGeom>
          <a:noFill/>
        </p:spPr>
        <p:txBody>
          <a:bodyPr wrap="none" rtlCol="0">
            <a:spAutoFit/>
          </a:bodyPr>
          <a:lstStyle/>
          <a:p>
            <a:r>
              <a:rPr lang="fr-FR" sz="2400" b="1" dirty="0">
                <a:solidFill>
                  <a:schemeClr val="accent1">
                    <a:lumMod val="75000"/>
                  </a:schemeClr>
                </a:solidFill>
              </a:rPr>
              <a:t>A propos de moi …</a:t>
            </a:r>
          </a:p>
        </p:txBody>
      </p:sp>
      <p:sp>
        <p:nvSpPr>
          <p:cNvPr id="25" name="ZoneTexte 24">
            <a:extLst>
              <a:ext uri="{FF2B5EF4-FFF2-40B4-BE49-F238E27FC236}">
                <a16:creationId xmlns:a16="http://schemas.microsoft.com/office/drawing/2014/main" id="{6F90BC11-2B46-42F1-B3F7-50954E137564}"/>
              </a:ext>
            </a:extLst>
          </p:cNvPr>
          <p:cNvSpPr txBox="1"/>
          <p:nvPr/>
        </p:nvSpPr>
        <p:spPr>
          <a:xfrm>
            <a:off x="7544751" y="2988779"/>
            <a:ext cx="3114635" cy="830997"/>
          </a:xfrm>
          <a:prstGeom prst="rect">
            <a:avLst/>
          </a:prstGeom>
          <a:noFill/>
        </p:spPr>
        <p:txBody>
          <a:bodyPr wrap="none" rtlCol="0">
            <a:spAutoFit/>
          </a:bodyPr>
          <a:lstStyle/>
          <a:p>
            <a:r>
              <a:rPr lang="fr-FR" sz="2400" b="1" dirty="0">
                <a:solidFill>
                  <a:schemeClr val="accent1">
                    <a:lumMod val="75000"/>
                  </a:schemeClr>
                </a:solidFill>
              </a:rPr>
              <a:t>Approchez votre souris</a:t>
            </a:r>
          </a:p>
          <a:p>
            <a:r>
              <a:rPr lang="fr-FR" sz="2400" b="1" dirty="0">
                <a:solidFill>
                  <a:schemeClr val="accent1">
                    <a:lumMod val="75000"/>
                  </a:schemeClr>
                </a:solidFill>
              </a:rPr>
              <a:t>      de mon visage</a:t>
            </a:r>
          </a:p>
        </p:txBody>
      </p:sp>
    </p:spTree>
    <p:extLst>
      <p:ext uri="{BB962C8B-B14F-4D97-AF65-F5344CB8AC3E}">
        <p14:creationId xmlns:p14="http://schemas.microsoft.com/office/powerpoint/2010/main" val="149740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 name="Freeform: Shape 3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Image 6" descr="Une image contenant noir, eau, debout&#10;&#10;Description générée automatiquement">
            <a:extLst>
              <a:ext uri="{FF2B5EF4-FFF2-40B4-BE49-F238E27FC236}">
                <a16:creationId xmlns:a16="http://schemas.microsoft.com/office/drawing/2014/main" id="{BD24802B-1EA6-4821-9186-350308133F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9257" y="1176793"/>
            <a:ext cx="3336393" cy="4548146"/>
          </a:xfrm>
          <a:prstGeom prst="rect">
            <a:avLst/>
          </a:prstGeom>
          <a:noFill/>
        </p:spPr>
      </p:pic>
      <p:sp>
        <p:nvSpPr>
          <p:cNvPr id="21" name="Arc plein 20">
            <a:extLst>
              <a:ext uri="{FF2B5EF4-FFF2-40B4-BE49-F238E27FC236}">
                <a16:creationId xmlns:a16="http://schemas.microsoft.com/office/drawing/2014/main" id="{AFDCB445-DBD3-40E7-B494-438FA46D8CB5}"/>
              </a:ext>
            </a:extLst>
          </p:cNvPr>
          <p:cNvSpPr/>
          <p:nvPr/>
        </p:nvSpPr>
        <p:spPr>
          <a:xfrm>
            <a:off x="2144484" y="-376014"/>
            <a:ext cx="7837716" cy="7560585"/>
          </a:xfrm>
          <a:prstGeom prst="blockArc">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08666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Image 6" descr="Une image contenant chien, personne, intérieur, assis&#10;&#10;Description générée automatiquement">
            <a:extLst>
              <a:ext uri="{FF2B5EF4-FFF2-40B4-BE49-F238E27FC236}">
                <a16:creationId xmlns:a16="http://schemas.microsoft.com/office/drawing/2014/main" id="{674F18EE-1E57-487E-83D7-1F1EB9E8C373}"/>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r="7566" b="3"/>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5" name="ZoneTexte 4">
            <a:extLst>
              <a:ext uri="{FF2B5EF4-FFF2-40B4-BE49-F238E27FC236}">
                <a16:creationId xmlns:a16="http://schemas.microsoft.com/office/drawing/2014/main" id="{93ECDBA3-992A-4E3C-A2DE-785511C0606C}"/>
              </a:ext>
            </a:extLst>
          </p:cNvPr>
          <p:cNvSpPr txBox="1"/>
          <p:nvPr/>
        </p:nvSpPr>
        <p:spPr>
          <a:xfrm>
            <a:off x="5239658" y="809884"/>
            <a:ext cx="6952322" cy="5161085"/>
          </a:xfrm>
          <a:prstGeom prst="rect">
            <a:avLst/>
          </a:prstGeom>
        </p:spPr>
        <p:txBody>
          <a:bodyPr vert="horz" lIns="91440" tIns="45720" rIns="91440" bIns="45720" rtlCol="0" anchor="ctr">
            <a:noAutofit/>
          </a:bodyPr>
          <a:lstStyle/>
          <a:p>
            <a:pPr algn="ctr">
              <a:lnSpc>
                <a:spcPct val="90000"/>
              </a:lnSpc>
              <a:spcAft>
                <a:spcPts val="600"/>
              </a:spcAft>
            </a:pPr>
            <a:r>
              <a:rPr lang="fr-FR" sz="2400" b="1" i="1" dirty="0">
                <a:solidFill>
                  <a:schemeClr val="accent1">
                    <a:lumMod val="75000"/>
                  </a:schemeClr>
                </a:solidFill>
              </a:rPr>
              <a:t>Je m’appelle Mélanie et j’ai la passion des chevaux depuis ma plus tendre enfance. C’est pourquoi, je choisis aujourd’hui d’en faire mon métier. </a:t>
            </a:r>
          </a:p>
          <a:p>
            <a:pPr indent="-228600">
              <a:lnSpc>
                <a:spcPct val="90000"/>
              </a:lnSpc>
              <a:spcAft>
                <a:spcPts val="600"/>
              </a:spcAft>
              <a:buFont typeface="Arial" panose="020B0604020202020204" pitchFamily="34" charset="0"/>
              <a:buChar char="•"/>
            </a:pPr>
            <a:endParaRPr lang="fr-FR" sz="2400" i="1" dirty="0">
              <a:solidFill>
                <a:schemeClr val="accent1">
                  <a:lumMod val="75000"/>
                </a:schemeClr>
              </a:solidFill>
            </a:endParaRPr>
          </a:p>
          <a:p>
            <a:pPr algn="just">
              <a:lnSpc>
                <a:spcPct val="90000"/>
              </a:lnSpc>
              <a:spcAft>
                <a:spcPts val="600"/>
              </a:spcAft>
            </a:pPr>
            <a:r>
              <a:rPr lang="fr-FR" sz="2400" i="1" dirty="0">
                <a:solidFill>
                  <a:schemeClr val="accent1">
                    <a:lumMod val="75000"/>
                  </a:schemeClr>
                </a:solidFill>
              </a:rPr>
              <a:t>Dans vos recherches, si vous êtes perdu au milieu de ce jeu de piste, je vous propose de vous accompagner tout au long de votre démarche pour trouver  votre cheval. Grâce à mes connaissances équines et aussi au réseau que j’ai pu créer dans notre belle région (Drôme/Vaucluse) depuis de nombreuses années, je mettrai tout en place pour que vous trouviez la monture qui vous convienne .</a:t>
            </a:r>
          </a:p>
        </p:txBody>
      </p:sp>
    </p:spTree>
    <p:extLst>
      <p:ext uri="{BB962C8B-B14F-4D97-AF65-F5344CB8AC3E}">
        <p14:creationId xmlns:p14="http://schemas.microsoft.com/office/powerpoint/2010/main" val="283493434"/>
      </p:ext>
    </p:extLst>
  </p:cSld>
  <p:clrMapOvr>
    <a:masterClrMapping/>
  </p:clrMapOvr>
</p:sld>
</file>

<file path=ppt/theme/theme1.xml><?xml version="1.0" encoding="utf-8"?>
<a:theme xmlns:a="http://schemas.openxmlformats.org/drawingml/2006/main" name="Thème Office">
  <a:themeElements>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113</Words>
  <Application>Microsoft Office PowerPoint</Application>
  <PresentationFormat>Grand écran</PresentationFormat>
  <Paragraphs>6</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Alain Seux</dc:creator>
  <cp:lastModifiedBy>Alain Seux</cp:lastModifiedBy>
  <cp:revision>2</cp:revision>
  <dcterms:created xsi:type="dcterms:W3CDTF">2020-01-09T20:33:40Z</dcterms:created>
  <dcterms:modified xsi:type="dcterms:W3CDTF">2020-01-09T20:39:56Z</dcterms:modified>
</cp:coreProperties>
</file>