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688" userDrawn="1">
          <p15:clr>
            <a:srgbClr val="A4A3A4"/>
          </p15:clr>
        </p15:guide>
        <p15:guide id="3" pos="749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A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294" y="114"/>
      </p:cViewPr>
      <p:guideLst>
        <p:guide orient="horz" pos="845"/>
        <p:guide pos="688"/>
        <p:guide pos="749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6875A-6420-4FA6-B209-376985E79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F7997C-5D34-4EFE-88B2-EE6DF4004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4885C9-773F-4F8B-A615-68328B73F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D9C89A-2E3D-486E-9F64-F5ABE2A07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26C734-50BB-4373-8750-E1D4323BB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8650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95D735-B695-446F-A118-0350F04D0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232AA3-61AD-41E6-9D5C-21E282997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9E05E8-25A2-43EA-BA8C-9BF83B658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9AE40D-E0DB-4D6F-AD67-1C8D3CC58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AE6AC7-AAB3-42C6-9EBA-16482064F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43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562955-F600-4602-9BEA-C395BC71BC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5AF869B-A93B-4937-A946-3E4E53DCA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5B6964-18DB-4901-9259-A6E928E6F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92D641-DE78-4325-A8C0-238E714E1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3BCBE4-1EE6-4993-A7E6-7EEFEC7B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745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5C3E52-A750-4C93-9FDF-2217B60C7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398597-CB3B-437F-B6F1-00D31444F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E91C04-0708-4425-82C1-EED3503B8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CCC7EB-DE90-4786-BD49-69497B4D2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109A1D-CE29-4D17-B61A-945AA348F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17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9171E8-5B44-4CC1-B273-87BC11875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6AEF8D-D8C0-4D60-8E3F-91545BE30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9132A4-7469-4815-933B-898953C20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38CD9D-FCEF-41C2-AD5C-ED0F4227A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31733E-135D-4DD6-A6F4-5F6C8A05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901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01ABF7-D191-4191-A858-14F78E265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3B6B2B-22F1-4A3C-867B-993D58C99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53B6116-2E4D-42BF-A7CE-78B104BDE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57F7FB-A79C-4AF8-92EF-9FD06034C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576F44-F6BD-4748-B76B-143B0593C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8A109F-FFB6-4795-9B20-B64BB32FA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7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903921-C8ED-426E-AAEA-4E26518BB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15FE2E-0AF3-4FFD-A726-8059FA5C6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D7F82AC-8C8E-44DF-A115-B6DFC59D6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12966C4-AC76-432D-9D9D-2C5A647D80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43BA748-9E84-497E-B7BA-5EB381D7B6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5AD3CC8-B45E-4752-9392-FDEDADD38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C748C4-DD58-469A-9890-C5D868077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93A3236-8E6C-4B2D-ACC4-BB365AB0C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82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644BFD-A542-4AAB-B8BD-DB0DDBF2B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467AEFC-5DDB-476C-8981-A3A1CCA14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720875D-435B-4A1A-97D2-73F0A8FEB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B9CAFBC-DC82-4DBC-A9DF-092FA7B8D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83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C876AE3-5F7F-4122-A102-818760441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9C66695-8C29-458C-843E-3A9699756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EE29731-69E3-4E59-B904-E36462304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1191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C11BD2-BDE9-4B5D-9143-634C98813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18343C-17E5-463C-ACA2-8FCFCEF9B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847F20-3288-488F-AB8B-B1E84585E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A0A7DE-BE4C-47AD-91D2-9B1FCB99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1464AE-A612-4E8F-92CE-FB66D830E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7A98D6-FA72-457B-AD85-EEF4B3BC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72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BA472-F656-4564-8CC9-DE57D9254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5A09587-680F-48B1-BB8D-E1CE211E5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635C17-992E-4773-B3C9-9080DC21F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CF5802E-1CF6-4819-B973-3871F6E8F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B80E1E7-A618-44CA-8959-9F7C842C5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EF5227-6E11-4AF8-A401-65E8CB18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835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00FECF7-5F27-427F-9497-F2E0AAA4B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AF1977-825B-45C7-ABCD-868D226BF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55B077-3054-4381-A0A2-79FA419F80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7BAEC-7FD1-4066-8CAB-A6A363A5F8E9}" type="datetimeFigureOut">
              <a:rPr lang="fr-FR" smtClean="0"/>
              <a:t>02/09/2019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7044E5-5C5F-410A-8967-AFE498DE04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7CCDFF-0F5B-4567-8577-FE306C5D6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BC0EC-2126-4F67-8A8E-07AA311F7F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536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918B38C-0198-4D42-BFFA-8381C6BBCA0C}"/>
              </a:ext>
            </a:extLst>
          </p:cNvPr>
          <p:cNvSpPr/>
          <p:nvPr/>
        </p:nvSpPr>
        <p:spPr>
          <a:xfrm>
            <a:off x="2114550" y="5736117"/>
            <a:ext cx="8267700" cy="25510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FD74398-5A54-4B8F-9D4A-AFEB399F6154}"/>
              </a:ext>
            </a:extLst>
          </p:cNvPr>
          <p:cNvSpPr/>
          <p:nvPr/>
        </p:nvSpPr>
        <p:spPr>
          <a:xfrm>
            <a:off x="0" y="0"/>
            <a:ext cx="12192000" cy="1280160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100000">
                <a:schemeClr val="accent6">
                  <a:lumMod val="60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85EE7EC-BE37-4D7F-9461-B0CF38F9BF4E}"/>
              </a:ext>
            </a:extLst>
          </p:cNvPr>
          <p:cNvSpPr/>
          <p:nvPr/>
        </p:nvSpPr>
        <p:spPr>
          <a:xfrm>
            <a:off x="1900027" y="83127"/>
            <a:ext cx="8216561" cy="748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latin typeface="Bradley Hand ITC" panose="03070402050302030203" pitchFamily="66" charset="0"/>
              </a:rPr>
              <a:t>EQUI SIT : Mon cheval à MOI !!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C848063-EB63-4367-A41F-704E608F09DE}"/>
              </a:ext>
            </a:extLst>
          </p:cNvPr>
          <p:cNvSpPr/>
          <p:nvPr/>
        </p:nvSpPr>
        <p:spPr>
          <a:xfrm>
            <a:off x="2023438" y="971923"/>
            <a:ext cx="9863348" cy="168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200" b="1" dirty="0"/>
              <a:t>EQUI SIT          Nos partenaires          Nos éleveur(e)s          Les chevaux          CONTACT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46F56B7D-02B8-431F-8F47-CD58AE0C0E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22" y="101474"/>
            <a:ext cx="1646594" cy="1038621"/>
          </a:xfrm>
          <a:prstGeom prst="rect">
            <a:avLst/>
          </a:prstGeom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4F42F1CC-991A-4738-B8B5-5C2C7A926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200" y="1366683"/>
            <a:ext cx="6202019" cy="155427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entury" panose="02040604050505020304" pitchFamily="18" charset="0"/>
              </a:rPr>
            </a:br>
            <a:br>
              <a:rPr kumimoji="0" lang="fr-FR" altLang="fr-FR" sz="52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DauphinPlain"/>
              </a:rPr>
            </a:br>
            <a:r>
              <a:rPr kumimoji="0" lang="fr-FR" altLang="fr-FR" sz="1000" b="0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"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Neque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porro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quisquam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est qui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dolorem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ipsum quia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dolor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sit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amet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consectetur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adipisci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fr-FR" altLang="fr-FR" sz="1000" b="1" i="1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velit</a:t>
            </a:r>
            <a:r>
              <a:rPr kumimoji="0" lang="fr-FR" altLang="fr-FR" sz="1000" b="1" i="1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...« </a:t>
            </a:r>
            <a:endParaRPr kumimoji="0" lang="fr-FR" altLang="fr-FR" sz="900" b="1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1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"Il </a:t>
            </a:r>
            <a:r>
              <a:rPr kumimoji="0" lang="fr-FR" altLang="fr-FR" sz="9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ny</a:t>
            </a:r>
            <a:r>
              <a:rPr kumimoji="0" lang="fr-FR" altLang="fr-FR" sz="900" b="1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Open Sans" panose="020B0606030504020204" pitchFamily="34" charset="0"/>
                <a:cs typeface="Open Sans" panose="020B0606030504020204" pitchFamily="34" charset="0"/>
              </a:rPr>
              <a:t> a personne qui n’aime la souffrance pour elle-même, qui ne la recherche et qui ne la veuille pour elle-même..."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F4C1125-2FF1-44BC-A405-32554DBB32E4}"/>
              </a:ext>
            </a:extLst>
          </p:cNvPr>
          <p:cNvSpPr/>
          <p:nvPr/>
        </p:nvSpPr>
        <p:spPr>
          <a:xfrm>
            <a:off x="1020907" y="2727589"/>
            <a:ext cx="636096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Lorem ipsum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dolor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adipiscing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Pellentesque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nibh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odio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luctus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at est in,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tincidunt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diam.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Maecenas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nunc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gravida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massa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luctus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Etiam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velit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non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lorem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ultrices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Cras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ex,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ac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porttitor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vitae,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sodales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risus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Fusce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consequat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pharetra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in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blandit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Sed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urna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ut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neque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faucibus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laoreet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ut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eros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faucibus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rhoncus mi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interdum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just"/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Curabitur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venenatis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augue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aliquet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semper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auctor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quam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eu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convallis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lacus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pulvinar et.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scelerisque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Phasellus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placerat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ligula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eros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quis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mattis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magna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dapibus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Duis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dapibus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fringilla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Proin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euismod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fringilla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Vestibulum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lectus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id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nisi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dictum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Proin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rutrum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tortor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sollicitudin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aliquet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Nam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lobortis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feugiat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lobortis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Praesent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dui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,…</a:t>
            </a:r>
          </a:p>
          <a:p>
            <a:pPr algn="r"/>
            <a:r>
              <a:rPr lang="fr-FR" sz="1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Lire la suite…</a:t>
            </a:r>
          </a:p>
          <a:p>
            <a:pPr algn="just"/>
            <a:endParaRPr lang="fr-FR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Image 6" descr="Une image contenant arbre, extérieur, cheval, brun&#10;&#10;Description générée automatiquement">
            <a:extLst>
              <a:ext uri="{FF2B5EF4-FFF2-40B4-BE49-F238E27FC236}">
                <a16:creationId xmlns:a16="http://schemas.microsoft.com/office/drawing/2014/main" id="{A1708AD5-D407-4F46-8C77-41AB14F1C8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5775" y="2341351"/>
            <a:ext cx="3786188" cy="2518867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8164642B-CA49-4198-97CE-212ACB187AA1}"/>
              </a:ext>
            </a:extLst>
          </p:cNvPr>
          <p:cNvSpPr txBox="1"/>
          <p:nvPr/>
        </p:nvSpPr>
        <p:spPr>
          <a:xfrm>
            <a:off x="1020907" y="1750386"/>
            <a:ext cx="1630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altLang="fr-FR" sz="2400" dirty="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</a:rPr>
              <a:t>EQUI SIT</a:t>
            </a:r>
            <a:endParaRPr lang="fr-FR" sz="2400" dirty="0">
              <a:solidFill>
                <a:schemeClr val="accent6">
                  <a:lumMod val="75000"/>
                </a:schemeClr>
              </a:solidFill>
              <a:latin typeface="Century" panose="02040604050505020304" pitchFamily="18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69F32D7-E8F8-4DF4-835B-D6975C84B173}"/>
              </a:ext>
            </a:extLst>
          </p:cNvPr>
          <p:cNvSpPr txBox="1"/>
          <p:nvPr/>
        </p:nvSpPr>
        <p:spPr>
          <a:xfrm>
            <a:off x="1900027" y="5523006"/>
            <a:ext cx="840198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Faites le test :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</a:rPr>
              <a:t>Quel cheval est fait pour vous ? Vous êtes fait pour quel cheval ?</a:t>
            </a:r>
            <a:endParaRPr lang="fr-FR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23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0B81A5D-660C-4651-94C4-393492AD84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658" y="1336130"/>
            <a:ext cx="3912315" cy="293046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C4C67A5-6C08-412F-8FA0-B59BA38202CC}"/>
              </a:ext>
            </a:extLst>
          </p:cNvPr>
          <p:cNvSpPr txBox="1"/>
          <p:nvPr/>
        </p:nvSpPr>
        <p:spPr>
          <a:xfrm>
            <a:off x="1092199" y="616019"/>
            <a:ext cx="10799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</a:rPr>
              <a:t>Elevage du CURLY FOU</a:t>
            </a:r>
          </a:p>
        </p:txBody>
      </p:sp>
      <p:pic>
        <p:nvPicPr>
          <p:cNvPr id="6" name="Image 5" descr="Une image contenant ciel, personne, extérieur, souriant&#10;&#10;Description générée automatiquement">
            <a:extLst>
              <a:ext uri="{FF2B5EF4-FFF2-40B4-BE49-F238E27FC236}">
                <a16:creationId xmlns:a16="http://schemas.microsoft.com/office/drawing/2014/main" id="{11B92324-BBFD-46E2-A3ED-1B2A1984BE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7313" y="1367583"/>
            <a:ext cx="1034650" cy="1251205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1FF6CAF4-9E82-4322-8537-F465C75B7B1A}"/>
              </a:ext>
            </a:extLst>
          </p:cNvPr>
          <p:cNvSpPr txBox="1"/>
          <p:nvPr/>
        </p:nvSpPr>
        <p:spPr>
          <a:xfrm>
            <a:off x="10895793" y="2618788"/>
            <a:ext cx="996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accent6">
                    <a:lumMod val="75000"/>
                  </a:schemeClr>
                </a:solidFill>
              </a:rPr>
              <a:t>Thierry Kane</a:t>
            </a:r>
          </a:p>
          <a:p>
            <a:pPr algn="ctr"/>
            <a:r>
              <a:rPr lang="fr-FR" sz="1200" b="1" dirty="0">
                <a:solidFill>
                  <a:schemeClr val="accent6">
                    <a:lumMod val="75000"/>
                  </a:schemeClr>
                </a:solidFill>
              </a:rPr>
              <a:t>Éleveur à</a:t>
            </a:r>
          </a:p>
          <a:p>
            <a:pPr algn="ctr"/>
            <a:r>
              <a:rPr lang="fr-FR" sz="1200" b="1" dirty="0">
                <a:solidFill>
                  <a:schemeClr val="accent6">
                    <a:lumMod val="75000"/>
                  </a:schemeClr>
                </a:solidFill>
              </a:rPr>
              <a:t>Valréas (84)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710627C-05CA-4633-87EC-A0A6B89D7B8F}"/>
              </a:ext>
            </a:extLst>
          </p:cNvPr>
          <p:cNvSpPr txBox="1"/>
          <p:nvPr/>
        </p:nvSpPr>
        <p:spPr>
          <a:xfrm>
            <a:off x="8682725" y="4182848"/>
            <a:ext cx="32092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En savoir plus sur notre élevage du mois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5160500A-AB0E-4C5D-A72D-279588E0882C}"/>
              </a:ext>
            </a:extLst>
          </p:cNvPr>
          <p:cNvSpPr txBox="1"/>
          <p:nvPr/>
        </p:nvSpPr>
        <p:spPr>
          <a:xfrm>
            <a:off x="1000886" y="231298"/>
            <a:ext cx="2040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L’élevage du mois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8E9EBC-A088-4FF1-9E2A-A79F4EBF6562}"/>
              </a:ext>
            </a:extLst>
          </p:cNvPr>
          <p:cNvSpPr/>
          <p:nvPr/>
        </p:nvSpPr>
        <p:spPr>
          <a:xfrm>
            <a:off x="5337663" y="1320526"/>
            <a:ext cx="52314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 ipsum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dolor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adipiscing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elit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nibh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odio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at est in,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tincidunt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varius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diam.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Maecenas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nunc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gravida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massa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non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ultrices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Cras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ex,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vitae,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Fusce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consequat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pharetra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in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blandit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Sed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urna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ut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neque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faucibus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laoreet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ut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eros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faucibus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rhoncus mi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interdum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</a:t>
            </a:r>
          </a:p>
          <a:p>
            <a:pPr algn="just"/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Curabitur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venenatis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augue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aliquet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semper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auctor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quam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eu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convallis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lacus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pulvinar et.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scelerisque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Phasellus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placerat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ligula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eros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quis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mattis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magna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dapibus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Duis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dapibus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fringilla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Proin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euismod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fringilla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Vestibulum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lectus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id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nisi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dictum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Proin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rutrum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tortor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sollicitudin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aliquet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Nam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lobortis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feugiat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lobortis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Praesent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dui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,…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592C2FE-6808-4B6B-8D83-1E20F77F14BC}"/>
              </a:ext>
            </a:extLst>
          </p:cNvPr>
          <p:cNvSpPr txBox="1"/>
          <p:nvPr/>
        </p:nvSpPr>
        <p:spPr>
          <a:xfrm>
            <a:off x="1014000" y="5121760"/>
            <a:ext cx="1917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L’astuce du mois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230A5E-FD72-47B4-8C99-2221923C2698}"/>
              </a:ext>
            </a:extLst>
          </p:cNvPr>
          <p:cNvSpPr/>
          <p:nvPr/>
        </p:nvSpPr>
        <p:spPr>
          <a:xfrm>
            <a:off x="1014000" y="5599212"/>
            <a:ext cx="108779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 ipsum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dolor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adipiscing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elit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nibh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odio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at est in,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tincidunt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varius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diam.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Maecenas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nunc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gravida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massa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non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ultrices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Cras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ex,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vitae,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Fusce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consequat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pharetra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in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blandit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Sed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urna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ut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neque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faucibus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laoreet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ut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eros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faucibus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rhoncus mi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interdum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0856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4F3F89B-7C86-4342-A08B-6A97E67DD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648" y="1341438"/>
            <a:ext cx="3912315" cy="293046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7403413-0A9E-4B9D-AA87-5762C740EB3F}"/>
              </a:ext>
            </a:extLst>
          </p:cNvPr>
          <p:cNvSpPr/>
          <p:nvPr/>
        </p:nvSpPr>
        <p:spPr>
          <a:xfrm>
            <a:off x="1092199" y="1272901"/>
            <a:ext cx="66135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 ipsum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dolor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adipiscing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elit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nibh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odio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at est in,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tincidunt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varius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diam.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Maecenas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nunc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gravida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massa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non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ultrices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Cras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ex,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vitae,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Fusce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consequat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pharetra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in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blandit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Sed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urna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ut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neque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faucibus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laoreet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ut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eros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faucibus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rhoncus mi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interdum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</a:t>
            </a:r>
          </a:p>
          <a:p>
            <a:pPr algn="just"/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Curabitur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venenatis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augue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aliquet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semper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auctor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quam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eu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convallis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lacus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pulvinar et.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scelerisque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Phasellus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placerat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ligula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eget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eros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quis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mattis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magna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dapibus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Duis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dapibus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fringilla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Proin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euismod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fringilla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Vestibulum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lectus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id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nisi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dictum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Proin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rutrum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tortor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sollicitudin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aliquet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Nam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lobortis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feugiat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lobortis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Praesent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pretium </a:t>
            </a:r>
            <a:r>
              <a:rPr lang="fr-FR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dui</a:t>
            </a:r>
            <a:r>
              <a:rPr lang="fr-FR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,…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3945E13-F99F-4037-9E7C-760AAE3236DD}"/>
              </a:ext>
            </a:extLst>
          </p:cNvPr>
          <p:cNvSpPr txBox="1"/>
          <p:nvPr/>
        </p:nvSpPr>
        <p:spPr>
          <a:xfrm>
            <a:off x="1092199" y="616019"/>
            <a:ext cx="10799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</a:rPr>
              <a:t>Le CURLY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110AAB2-350F-4BC7-A721-98D4246E6CB1}"/>
              </a:ext>
            </a:extLst>
          </p:cNvPr>
          <p:cNvSpPr txBox="1"/>
          <p:nvPr/>
        </p:nvSpPr>
        <p:spPr>
          <a:xfrm>
            <a:off x="1000886" y="231298"/>
            <a:ext cx="20647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Le cheval du mois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3A6C963-24A9-4472-9661-E40D056F12DC}"/>
              </a:ext>
            </a:extLst>
          </p:cNvPr>
          <p:cNvSpPr txBox="1"/>
          <p:nvPr/>
        </p:nvSpPr>
        <p:spPr>
          <a:xfrm>
            <a:off x="4496486" y="3429000"/>
            <a:ext cx="32092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En savoir plus sur notre élevage du mois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D1D38D5-104B-4D7A-9742-03C464D5D6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200" y="4565714"/>
            <a:ext cx="786015" cy="588753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C5FC095-C968-4424-8C70-EB4179E16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541" y="4565713"/>
            <a:ext cx="786015" cy="588753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944E6B74-7427-4CFD-82ED-0D73704AC7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2882" y="4565713"/>
            <a:ext cx="786015" cy="58875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5710AAF0-3106-4B61-A7A7-14AAFECC2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223" y="4565713"/>
            <a:ext cx="786015" cy="588753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0830767-9D6E-4D80-B269-54BAA1A2B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3564" y="4565713"/>
            <a:ext cx="786015" cy="588753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56A8DF89-CB2B-4F76-B77A-A721ACD62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905" y="4565714"/>
            <a:ext cx="786015" cy="588753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E8E149E6-939A-47BB-A621-4201ADB09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4246" y="4565713"/>
            <a:ext cx="786015" cy="588753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6BCF3D60-62D2-4827-BBD9-725CB6E89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587" y="4565713"/>
            <a:ext cx="786015" cy="588753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A3601CE6-B5FB-4C12-AF99-38F4428954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4928" y="4565713"/>
            <a:ext cx="786015" cy="588753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696F5F6C-BFE3-4911-B778-6470EBA6B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269" y="4565713"/>
            <a:ext cx="786015" cy="588753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26EBCAE-093C-456E-8CE8-930E7E689C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5610" y="4565713"/>
            <a:ext cx="786015" cy="588753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57C34701-0789-4702-AE3D-C0ABE3800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5948" y="4565713"/>
            <a:ext cx="786015" cy="588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58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BC117F-03DB-447E-93E3-751773DC8BC5}"/>
              </a:ext>
            </a:extLst>
          </p:cNvPr>
          <p:cNvSpPr/>
          <p:nvPr/>
        </p:nvSpPr>
        <p:spPr>
          <a:xfrm>
            <a:off x="0" y="5594449"/>
            <a:ext cx="12192000" cy="1120676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100000">
                <a:schemeClr val="accent6">
                  <a:lumMod val="60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DE8E94E-9CA4-48F3-BBB9-26BB217CFECE}"/>
              </a:ext>
            </a:extLst>
          </p:cNvPr>
          <p:cNvSpPr txBox="1"/>
          <p:nvPr/>
        </p:nvSpPr>
        <p:spPr>
          <a:xfrm>
            <a:off x="105771" y="5747462"/>
            <a:ext cx="16174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latin typeface="Century" panose="02040604050505020304" pitchFamily="18" charset="0"/>
              </a:rPr>
              <a:t>EQUI SIT</a:t>
            </a:r>
          </a:p>
          <a:p>
            <a:r>
              <a:rPr lang="fr-FR" sz="1200" dirty="0">
                <a:solidFill>
                  <a:schemeClr val="bg1"/>
                </a:solidFill>
                <a:latin typeface="Century" panose="02040604050505020304" pitchFamily="18" charset="0"/>
              </a:rPr>
              <a:t>17 rue de la Victoire</a:t>
            </a:r>
          </a:p>
          <a:p>
            <a:r>
              <a:rPr lang="fr-FR" sz="1200" dirty="0">
                <a:solidFill>
                  <a:schemeClr val="bg1"/>
                </a:solidFill>
                <a:latin typeface="Century" panose="02040604050505020304" pitchFamily="18" charset="0"/>
              </a:rPr>
              <a:t>84123 Valréas</a:t>
            </a:r>
          </a:p>
          <a:p>
            <a:endParaRPr lang="fr-FR" sz="1200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96C3AE-9336-470C-8341-78E1E977C80F}"/>
              </a:ext>
            </a:extLst>
          </p:cNvPr>
          <p:cNvSpPr txBox="1"/>
          <p:nvPr/>
        </p:nvSpPr>
        <p:spPr>
          <a:xfrm>
            <a:off x="9491131" y="5696262"/>
            <a:ext cx="25686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  <a:latin typeface="Century" panose="02040604050505020304" pitchFamily="18" charset="0"/>
              </a:rPr>
              <a:t>Vous êtes notre 21 245</a:t>
            </a:r>
            <a:r>
              <a:rPr lang="fr-FR" sz="1200" baseline="30000" dirty="0">
                <a:solidFill>
                  <a:schemeClr val="bg1"/>
                </a:solidFill>
                <a:latin typeface="Century" panose="02040604050505020304" pitchFamily="18" charset="0"/>
              </a:rPr>
              <a:t>ème</a:t>
            </a:r>
            <a:r>
              <a:rPr lang="fr-FR" sz="1200" dirty="0">
                <a:solidFill>
                  <a:schemeClr val="bg1"/>
                </a:solidFill>
                <a:latin typeface="Century" panose="02040604050505020304" pitchFamily="18" charset="0"/>
              </a:rPr>
              <a:t> visiteur</a:t>
            </a:r>
          </a:p>
          <a:p>
            <a:endParaRPr lang="fr-FR" sz="1200" dirty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endParaRPr lang="fr-FR" sz="1200" dirty="0">
              <a:solidFill>
                <a:schemeClr val="bg1"/>
              </a:solidFill>
              <a:latin typeface="Century" panose="02040604050505020304" pitchFamily="18" charset="0"/>
            </a:endParaRPr>
          </a:p>
          <a:p>
            <a:pPr algn="r"/>
            <a:r>
              <a:rPr lang="fr-FR" sz="1200" dirty="0">
                <a:solidFill>
                  <a:schemeClr val="bg1"/>
                </a:solidFill>
                <a:latin typeface="Century" panose="02040604050505020304" pitchFamily="18" charset="0"/>
              </a:rPr>
              <a:t>Mentions légales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6696A77-C7FE-4E33-BCF6-2D8FADBEED24}"/>
              </a:ext>
            </a:extLst>
          </p:cNvPr>
          <p:cNvSpPr txBox="1"/>
          <p:nvPr/>
        </p:nvSpPr>
        <p:spPr>
          <a:xfrm>
            <a:off x="5077054" y="5698679"/>
            <a:ext cx="1742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solidFill>
                  <a:schemeClr val="bg1"/>
                </a:solidFill>
                <a:latin typeface="Century" panose="02040604050505020304" pitchFamily="18" charset="0"/>
              </a:rPr>
              <a:t>06 07 08 09 10</a:t>
            </a:r>
          </a:p>
          <a:p>
            <a:r>
              <a:rPr lang="fr-FR" sz="1200" dirty="0">
                <a:solidFill>
                  <a:schemeClr val="bg1"/>
                </a:solidFill>
                <a:latin typeface="Century" panose="02040604050505020304" pitchFamily="18" charset="0"/>
              </a:rPr>
              <a:t>equi_sit@equi_sit.com</a:t>
            </a:r>
          </a:p>
          <a:p>
            <a:endParaRPr lang="fr-FR" sz="120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6F09F5C-239A-4579-89E5-AA72D65556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455" y="6281177"/>
            <a:ext cx="813139" cy="24608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49C3C4F4-18D1-4E2E-8782-1EE9928F03F3}"/>
              </a:ext>
            </a:extLst>
          </p:cNvPr>
          <p:cNvSpPr txBox="1"/>
          <p:nvPr/>
        </p:nvSpPr>
        <p:spPr>
          <a:xfrm>
            <a:off x="1000886" y="231298"/>
            <a:ext cx="13004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/>
              <a:t>Actualités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39F5DD-EC54-4EA6-84D0-D4F2E613A3A9}"/>
              </a:ext>
            </a:extLst>
          </p:cNvPr>
          <p:cNvSpPr/>
          <p:nvPr/>
        </p:nvSpPr>
        <p:spPr>
          <a:xfrm>
            <a:off x="1092200" y="1714500"/>
            <a:ext cx="1631950" cy="30575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FBA8F6-7A71-47D1-9C6D-43E2CFCEEB01}"/>
              </a:ext>
            </a:extLst>
          </p:cNvPr>
          <p:cNvSpPr/>
          <p:nvPr/>
        </p:nvSpPr>
        <p:spPr>
          <a:xfrm>
            <a:off x="2930526" y="1703754"/>
            <a:ext cx="1631950" cy="30575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BEE5E5-B905-42E5-843D-20FE00BAF20A}"/>
              </a:ext>
            </a:extLst>
          </p:cNvPr>
          <p:cNvSpPr/>
          <p:nvPr/>
        </p:nvSpPr>
        <p:spPr>
          <a:xfrm>
            <a:off x="4768850" y="1710202"/>
            <a:ext cx="1631950" cy="30575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AA9349-3F23-42DF-A633-706CBD62F665}"/>
              </a:ext>
            </a:extLst>
          </p:cNvPr>
          <p:cNvSpPr/>
          <p:nvPr/>
        </p:nvSpPr>
        <p:spPr>
          <a:xfrm>
            <a:off x="6607175" y="1708053"/>
            <a:ext cx="1631950" cy="3057525"/>
          </a:xfrm>
          <a:prstGeom prst="rect">
            <a:avLst/>
          </a:prstGeom>
          <a:solidFill>
            <a:srgbClr val="6CA6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C3A23EF-F1CE-4628-937C-BF86298FA607}"/>
              </a:ext>
            </a:extLst>
          </p:cNvPr>
          <p:cNvSpPr/>
          <p:nvPr/>
        </p:nvSpPr>
        <p:spPr>
          <a:xfrm>
            <a:off x="8445500" y="1705904"/>
            <a:ext cx="1631950" cy="305752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F7B0EB-9BD8-4BC6-8682-817808B1D557}"/>
              </a:ext>
            </a:extLst>
          </p:cNvPr>
          <p:cNvSpPr/>
          <p:nvPr/>
        </p:nvSpPr>
        <p:spPr>
          <a:xfrm>
            <a:off x="10283825" y="1703755"/>
            <a:ext cx="1631950" cy="305752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F0E8E1-5789-4E84-BDE2-E5664693EC8B}"/>
              </a:ext>
            </a:extLst>
          </p:cNvPr>
          <p:cNvSpPr/>
          <p:nvPr/>
        </p:nvSpPr>
        <p:spPr>
          <a:xfrm>
            <a:off x="1036638" y="2198915"/>
            <a:ext cx="16319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 ipsum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dolor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adipiscing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elit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nibh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odio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at est in,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tincidunt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varius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diam.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Maecenas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nunc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gravida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massa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non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ultrices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Cras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ex, pretium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vitae,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Fusce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consequat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pharetra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in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blandit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053A88-913E-4E1E-A54C-D98E26569424}"/>
              </a:ext>
            </a:extLst>
          </p:cNvPr>
          <p:cNvSpPr/>
          <p:nvPr/>
        </p:nvSpPr>
        <p:spPr>
          <a:xfrm>
            <a:off x="2930524" y="2206734"/>
            <a:ext cx="16319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 ipsum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dolor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adipiscing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elit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nibh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odio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at est in,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tincidunt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varius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diam.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Maecenas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nunc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gravida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massa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non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ultrices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Cras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ex, pretium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vitae,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Fusce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consequat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pharetra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in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blandit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00C5FF8-D48F-4EAB-8687-46A376AC5D11}"/>
              </a:ext>
            </a:extLst>
          </p:cNvPr>
          <p:cNvSpPr/>
          <p:nvPr/>
        </p:nvSpPr>
        <p:spPr>
          <a:xfrm>
            <a:off x="4770438" y="2231525"/>
            <a:ext cx="16319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 ipsum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dolor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amet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adipiscing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elit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nibh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odio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at est in,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tincidunt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varius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diam.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Maecenas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nunc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gravida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massa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Etiam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velit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non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lorem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congue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ultrices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Cras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sem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ex, pretium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ac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porttitor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vitae,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sodales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nec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risus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Fusce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consequat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pharetra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nulla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 in </a:t>
            </a:r>
            <a:r>
              <a:rPr lang="fr-FR" sz="1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blandit</a:t>
            </a:r>
            <a:r>
              <a:rPr lang="fr-FR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" panose="02040604050505020304" pitchFamily="18" charset="0"/>
              </a:rPr>
              <a:t>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09209BD-B298-4D83-A28E-F27F333C4223}"/>
              </a:ext>
            </a:extLst>
          </p:cNvPr>
          <p:cNvSpPr/>
          <p:nvPr/>
        </p:nvSpPr>
        <p:spPr>
          <a:xfrm>
            <a:off x="6607175" y="2231524"/>
            <a:ext cx="16319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Lorem ipsum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dolor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amet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adipiscing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elit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nibh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odio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at est in,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tincidunt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varius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diam.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Maecenas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nunc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gravida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massa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Etiam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vel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velit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non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lorem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congue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ultrices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Cras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sem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ex, pretium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ac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porttitor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vitae,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sodales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nec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risus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Fusce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consequat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pharetra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nulla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in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blandit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AD658B3-630E-4079-A577-175374051F09}"/>
              </a:ext>
            </a:extLst>
          </p:cNvPr>
          <p:cNvSpPr/>
          <p:nvPr/>
        </p:nvSpPr>
        <p:spPr>
          <a:xfrm>
            <a:off x="8447088" y="2231524"/>
            <a:ext cx="16319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Lorem ipsum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dolor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amet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adipiscing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elit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nibh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odio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at est in,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tincidunt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varius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diam.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Maecenas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nunc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gravida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massa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Etiam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vel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velit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non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lorem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congue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ultrices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Cras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sem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ex, pretium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ac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porttitor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vitae,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sodales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nec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risus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Fusce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consequat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pharetra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nulla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in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blandit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30C038-209B-4AE1-BB01-14DDF34BCBBB}"/>
              </a:ext>
            </a:extLst>
          </p:cNvPr>
          <p:cNvSpPr/>
          <p:nvPr/>
        </p:nvSpPr>
        <p:spPr>
          <a:xfrm>
            <a:off x="10283825" y="2231524"/>
            <a:ext cx="16319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Lorem ipsum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dolor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amet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adipiscing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elit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nibh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odio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at est in,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tincidunt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varius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diam.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Maecenas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consectetur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nunc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gravida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massa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pellentesque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luctus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Etiam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vel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velit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non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lorem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congue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ultrices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Cras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sem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ex, pretium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ac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porttitor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vitae,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sodales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nec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risus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Fusce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consequat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pharetra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nulla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 in </a:t>
            </a:r>
            <a:r>
              <a:rPr lang="fr-FR" sz="1000" dirty="0" err="1">
                <a:solidFill>
                  <a:schemeClr val="bg1"/>
                </a:solidFill>
                <a:latin typeface="Century" panose="02040604050505020304" pitchFamily="18" charset="0"/>
              </a:rPr>
              <a:t>blandit</a:t>
            </a:r>
            <a:r>
              <a:rPr lang="fr-FR" sz="1000" dirty="0">
                <a:solidFill>
                  <a:schemeClr val="bg1"/>
                </a:solidFill>
                <a:latin typeface="Century" panose="02040604050505020304" pitchFamily="18" charset="0"/>
              </a:rPr>
              <a:t>.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B0DF266-7DE6-47E9-ADFC-EBAC21AAE286}"/>
              </a:ext>
            </a:extLst>
          </p:cNvPr>
          <p:cNvSpPr txBox="1"/>
          <p:nvPr/>
        </p:nvSpPr>
        <p:spPr>
          <a:xfrm>
            <a:off x="1092199" y="616019"/>
            <a:ext cx="10799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solidFill>
                  <a:schemeClr val="accent6">
                    <a:lumMod val="75000"/>
                  </a:schemeClr>
                </a:solidFill>
                <a:latin typeface="Century" panose="02040604050505020304" pitchFamily="18" charset="0"/>
              </a:rPr>
              <a:t>Elevage du CURLY FOU</a:t>
            </a:r>
          </a:p>
        </p:txBody>
      </p:sp>
      <p:pic>
        <p:nvPicPr>
          <p:cNvPr id="1026" name="Picture 2" descr="RÃ©sultat de recherche d'images pour &quot;image chevaux&quot;">
            <a:extLst>
              <a:ext uri="{FF2B5EF4-FFF2-40B4-BE49-F238E27FC236}">
                <a16:creationId xmlns:a16="http://schemas.microsoft.com/office/drawing/2014/main" id="{1991F7EC-3900-4986-BE85-4FE955A38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2" y="1710203"/>
            <a:ext cx="1631949" cy="52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RÃ©sultat de recherche d'images pour &quot;image chevaux&quot;">
            <a:extLst>
              <a:ext uri="{FF2B5EF4-FFF2-40B4-BE49-F238E27FC236}">
                <a16:creationId xmlns:a16="http://schemas.microsoft.com/office/drawing/2014/main" id="{90AEE81C-7968-421C-BFB3-902AEDEDA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850" y="1710203"/>
            <a:ext cx="1631949" cy="52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RÃ©sultat de recherche d'images pour &quot;image chevaux&quot;">
            <a:extLst>
              <a:ext uri="{FF2B5EF4-FFF2-40B4-BE49-F238E27FC236}">
                <a16:creationId xmlns:a16="http://schemas.microsoft.com/office/drawing/2014/main" id="{4E9006B1-AFA0-4C74-89AF-6BA78DCD78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5585" y="1710203"/>
            <a:ext cx="1631949" cy="52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RÃ©sultat de recherche d'images pour &quot;image chevaux&quot;">
            <a:extLst>
              <a:ext uri="{FF2B5EF4-FFF2-40B4-BE49-F238E27FC236}">
                <a16:creationId xmlns:a16="http://schemas.microsoft.com/office/drawing/2014/main" id="{5AB5F987-3FF7-41EC-8A2A-0D8EB2AF5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7087" y="1710203"/>
            <a:ext cx="1631949" cy="52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RÃ©sultat de recherche d'images pour &quot;image chevaux&quot;">
            <a:extLst>
              <a:ext uri="{FF2B5EF4-FFF2-40B4-BE49-F238E27FC236}">
                <a16:creationId xmlns:a16="http://schemas.microsoft.com/office/drawing/2014/main" id="{8DC7EEF0-A180-4395-AFFA-596DE0758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2233" y="1710203"/>
            <a:ext cx="1631949" cy="521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Image associÃ©e">
            <a:extLst>
              <a:ext uri="{FF2B5EF4-FFF2-40B4-BE49-F238E27FC236}">
                <a16:creationId xmlns:a16="http://schemas.microsoft.com/office/drawing/2014/main" id="{9E068019-BA31-4C0B-BEE8-287C81EE36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756" y="1710201"/>
            <a:ext cx="1631949" cy="527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associÃ©e">
            <a:extLst>
              <a:ext uri="{FF2B5EF4-FFF2-40B4-BE49-F238E27FC236}">
                <a16:creationId xmlns:a16="http://schemas.microsoft.com/office/drawing/2014/main" id="{1605A68F-816B-44C0-991C-68521B09E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668" y="1687563"/>
            <a:ext cx="1631949" cy="55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associÃ©e">
            <a:extLst>
              <a:ext uri="{FF2B5EF4-FFF2-40B4-BE49-F238E27FC236}">
                <a16:creationId xmlns:a16="http://schemas.microsoft.com/office/drawing/2014/main" id="{FB6901BE-24C0-4818-A8EA-3A9EA3132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218" y="1687561"/>
            <a:ext cx="1627316" cy="550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717637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1033</Words>
  <Application>Microsoft Office PowerPoint</Application>
  <PresentationFormat>Grand écran</PresentationFormat>
  <Paragraphs>41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Bradley Hand ITC</vt:lpstr>
      <vt:lpstr>Calibri</vt:lpstr>
      <vt:lpstr>Calibri Light</vt:lpstr>
      <vt:lpstr>Century</vt:lpstr>
      <vt:lpstr>DauphinPlain</vt:lpstr>
      <vt:lpstr>Open Sans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seux</dc:creator>
  <cp:lastModifiedBy>alain seux</cp:lastModifiedBy>
  <cp:revision>18</cp:revision>
  <dcterms:created xsi:type="dcterms:W3CDTF">2019-08-23T15:29:54Z</dcterms:created>
  <dcterms:modified xsi:type="dcterms:W3CDTF">2019-09-02T04:28:09Z</dcterms:modified>
</cp:coreProperties>
</file>