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58" r:id="rId4"/>
    <p:sldId id="259" r:id="rId5"/>
    <p:sldId id="260"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6" userDrawn="1">
          <p15:clr>
            <a:srgbClr val="A4A3A4"/>
          </p15:clr>
        </p15:guide>
        <p15:guide id="2" pos="937" userDrawn="1">
          <p15:clr>
            <a:srgbClr val="A4A3A4"/>
          </p15:clr>
        </p15:guide>
        <p15:guide id="3" pos="77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A6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9" d="100"/>
          <a:sy n="119" d="100"/>
        </p:scale>
        <p:origin x="216" y="108"/>
      </p:cViewPr>
      <p:guideLst>
        <p:guide orient="horz" pos="1026"/>
        <p:guide pos="937"/>
        <p:guide pos="77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D6875A-6420-4FA6-B209-376985E7994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3F7997C-5D34-4EFE-88B2-EE6DF40041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C4885C9-773F-4F8B-A615-68328B73F5B6}"/>
              </a:ext>
            </a:extLst>
          </p:cNvPr>
          <p:cNvSpPr>
            <a:spLocks noGrp="1"/>
          </p:cNvSpPr>
          <p:nvPr>
            <p:ph type="dt" sz="half" idx="10"/>
          </p:nvPr>
        </p:nvSpPr>
        <p:spPr/>
        <p:txBody>
          <a:bodyPr/>
          <a:lstStyle/>
          <a:p>
            <a:fld id="{8C17BAEC-7FD1-4066-8CAB-A6A363A5F8E9}" type="datetimeFigureOut">
              <a:rPr lang="fr-FR" smtClean="0"/>
              <a:t>09/09/2019</a:t>
            </a:fld>
            <a:endParaRPr lang="fr-FR" dirty="0"/>
          </a:p>
        </p:txBody>
      </p:sp>
      <p:sp>
        <p:nvSpPr>
          <p:cNvPr id="5" name="Espace réservé du pied de page 4">
            <a:extLst>
              <a:ext uri="{FF2B5EF4-FFF2-40B4-BE49-F238E27FC236}">
                <a16:creationId xmlns:a16="http://schemas.microsoft.com/office/drawing/2014/main" id="{DBD9C89A-2E3D-486E-9F64-F5ABE2A07DDD}"/>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EB26C734-50BB-4373-8750-E1D4323BBD2F}"/>
              </a:ext>
            </a:extLst>
          </p:cNvPr>
          <p:cNvSpPr>
            <a:spLocks noGrp="1"/>
          </p:cNvSpPr>
          <p:nvPr>
            <p:ph type="sldNum" sz="quarter" idx="12"/>
          </p:nvPr>
        </p:nvSpPr>
        <p:spPr/>
        <p:txBody>
          <a:bodyPr/>
          <a:lstStyle/>
          <a:p>
            <a:fld id="{B34BC0EC-2126-4F67-8A8E-07AA311F7FF3}" type="slidenum">
              <a:rPr lang="fr-FR" smtClean="0"/>
              <a:t>‹N°›</a:t>
            </a:fld>
            <a:endParaRPr lang="fr-FR" dirty="0"/>
          </a:p>
        </p:txBody>
      </p:sp>
    </p:spTree>
    <p:extLst>
      <p:ext uri="{BB962C8B-B14F-4D97-AF65-F5344CB8AC3E}">
        <p14:creationId xmlns:p14="http://schemas.microsoft.com/office/powerpoint/2010/main" val="3698650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95D735-B695-446F-A118-0350F04D032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F232AA3-61AD-41E6-9D5C-21E2829977D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69E05E8-25A2-43EA-BA8C-9BF83B658AF9}"/>
              </a:ext>
            </a:extLst>
          </p:cNvPr>
          <p:cNvSpPr>
            <a:spLocks noGrp="1"/>
          </p:cNvSpPr>
          <p:nvPr>
            <p:ph type="dt" sz="half" idx="10"/>
          </p:nvPr>
        </p:nvSpPr>
        <p:spPr/>
        <p:txBody>
          <a:bodyPr/>
          <a:lstStyle/>
          <a:p>
            <a:fld id="{8C17BAEC-7FD1-4066-8CAB-A6A363A5F8E9}" type="datetimeFigureOut">
              <a:rPr lang="fr-FR" smtClean="0"/>
              <a:t>09/09/2019</a:t>
            </a:fld>
            <a:endParaRPr lang="fr-FR" dirty="0"/>
          </a:p>
        </p:txBody>
      </p:sp>
      <p:sp>
        <p:nvSpPr>
          <p:cNvPr id="5" name="Espace réservé du pied de page 4">
            <a:extLst>
              <a:ext uri="{FF2B5EF4-FFF2-40B4-BE49-F238E27FC236}">
                <a16:creationId xmlns:a16="http://schemas.microsoft.com/office/drawing/2014/main" id="{809AE40D-E0DB-4D6F-AD67-1C8D3CC5872E}"/>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06AE6AC7-AAB3-42C6-9EBA-16482064F7E9}"/>
              </a:ext>
            </a:extLst>
          </p:cNvPr>
          <p:cNvSpPr>
            <a:spLocks noGrp="1"/>
          </p:cNvSpPr>
          <p:nvPr>
            <p:ph type="sldNum" sz="quarter" idx="12"/>
          </p:nvPr>
        </p:nvSpPr>
        <p:spPr/>
        <p:txBody>
          <a:bodyPr/>
          <a:lstStyle/>
          <a:p>
            <a:fld id="{B34BC0EC-2126-4F67-8A8E-07AA311F7FF3}" type="slidenum">
              <a:rPr lang="fr-FR" smtClean="0"/>
              <a:t>‹N°›</a:t>
            </a:fld>
            <a:endParaRPr lang="fr-FR" dirty="0"/>
          </a:p>
        </p:txBody>
      </p:sp>
    </p:spTree>
    <p:extLst>
      <p:ext uri="{BB962C8B-B14F-4D97-AF65-F5344CB8AC3E}">
        <p14:creationId xmlns:p14="http://schemas.microsoft.com/office/powerpoint/2010/main" val="3826436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D562955-F600-4602-9BEA-C395BC71BCA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5AF869B-A93B-4937-A946-3E4E53DCAC1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85B6964-18DB-4901-9259-A6E928E6F20A}"/>
              </a:ext>
            </a:extLst>
          </p:cNvPr>
          <p:cNvSpPr>
            <a:spLocks noGrp="1"/>
          </p:cNvSpPr>
          <p:nvPr>
            <p:ph type="dt" sz="half" idx="10"/>
          </p:nvPr>
        </p:nvSpPr>
        <p:spPr/>
        <p:txBody>
          <a:bodyPr/>
          <a:lstStyle/>
          <a:p>
            <a:fld id="{8C17BAEC-7FD1-4066-8CAB-A6A363A5F8E9}" type="datetimeFigureOut">
              <a:rPr lang="fr-FR" smtClean="0"/>
              <a:t>09/09/2019</a:t>
            </a:fld>
            <a:endParaRPr lang="fr-FR" dirty="0"/>
          </a:p>
        </p:txBody>
      </p:sp>
      <p:sp>
        <p:nvSpPr>
          <p:cNvPr id="5" name="Espace réservé du pied de page 4">
            <a:extLst>
              <a:ext uri="{FF2B5EF4-FFF2-40B4-BE49-F238E27FC236}">
                <a16:creationId xmlns:a16="http://schemas.microsoft.com/office/drawing/2014/main" id="{CD92D641-DE78-4325-A8C0-238E714E1823}"/>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323BCBE4-1EE6-4993-A7E6-7EEFEC7B9CBF}"/>
              </a:ext>
            </a:extLst>
          </p:cNvPr>
          <p:cNvSpPr>
            <a:spLocks noGrp="1"/>
          </p:cNvSpPr>
          <p:nvPr>
            <p:ph type="sldNum" sz="quarter" idx="12"/>
          </p:nvPr>
        </p:nvSpPr>
        <p:spPr/>
        <p:txBody>
          <a:bodyPr/>
          <a:lstStyle/>
          <a:p>
            <a:fld id="{B34BC0EC-2126-4F67-8A8E-07AA311F7FF3}" type="slidenum">
              <a:rPr lang="fr-FR" smtClean="0"/>
              <a:t>‹N°›</a:t>
            </a:fld>
            <a:endParaRPr lang="fr-FR" dirty="0"/>
          </a:p>
        </p:txBody>
      </p:sp>
    </p:spTree>
    <p:extLst>
      <p:ext uri="{BB962C8B-B14F-4D97-AF65-F5344CB8AC3E}">
        <p14:creationId xmlns:p14="http://schemas.microsoft.com/office/powerpoint/2010/main" val="2327450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5C3E52-A750-4C93-9FDF-2217B60C7C2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B398597-CB3B-437F-B6F1-00D31444FDC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4E91C04-0708-4425-82C1-EED3503B88E6}"/>
              </a:ext>
            </a:extLst>
          </p:cNvPr>
          <p:cNvSpPr>
            <a:spLocks noGrp="1"/>
          </p:cNvSpPr>
          <p:nvPr>
            <p:ph type="dt" sz="half" idx="10"/>
          </p:nvPr>
        </p:nvSpPr>
        <p:spPr/>
        <p:txBody>
          <a:bodyPr/>
          <a:lstStyle/>
          <a:p>
            <a:fld id="{8C17BAEC-7FD1-4066-8CAB-A6A363A5F8E9}" type="datetimeFigureOut">
              <a:rPr lang="fr-FR" smtClean="0"/>
              <a:t>09/09/2019</a:t>
            </a:fld>
            <a:endParaRPr lang="fr-FR" dirty="0"/>
          </a:p>
        </p:txBody>
      </p:sp>
      <p:sp>
        <p:nvSpPr>
          <p:cNvPr id="5" name="Espace réservé du pied de page 4">
            <a:extLst>
              <a:ext uri="{FF2B5EF4-FFF2-40B4-BE49-F238E27FC236}">
                <a16:creationId xmlns:a16="http://schemas.microsoft.com/office/drawing/2014/main" id="{4DCCC7EB-DE90-4786-BD49-69497B4D2C33}"/>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1B109A1D-CE29-4D17-B61A-945AA348FFAD}"/>
              </a:ext>
            </a:extLst>
          </p:cNvPr>
          <p:cNvSpPr>
            <a:spLocks noGrp="1"/>
          </p:cNvSpPr>
          <p:nvPr>
            <p:ph type="sldNum" sz="quarter" idx="12"/>
          </p:nvPr>
        </p:nvSpPr>
        <p:spPr/>
        <p:txBody>
          <a:bodyPr/>
          <a:lstStyle/>
          <a:p>
            <a:fld id="{B34BC0EC-2126-4F67-8A8E-07AA311F7FF3}" type="slidenum">
              <a:rPr lang="fr-FR" smtClean="0"/>
              <a:t>‹N°›</a:t>
            </a:fld>
            <a:endParaRPr lang="fr-FR" dirty="0"/>
          </a:p>
        </p:txBody>
      </p:sp>
    </p:spTree>
    <p:extLst>
      <p:ext uri="{BB962C8B-B14F-4D97-AF65-F5344CB8AC3E}">
        <p14:creationId xmlns:p14="http://schemas.microsoft.com/office/powerpoint/2010/main" val="1672173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9171E8-5B44-4CC1-B273-87BC11875C8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D6AEF8D-D8C0-4D60-8E3F-91545BE303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F9132A4-7469-4815-933B-898953C20498}"/>
              </a:ext>
            </a:extLst>
          </p:cNvPr>
          <p:cNvSpPr>
            <a:spLocks noGrp="1"/>
          </p:cNvSpPr>
          <p:nvPr>
            <p:ph type="dt" sz="half" idx="10"/>
          </p:nvPr>
        </p:nvSpPr>
        <p:spPr/>
        <p:txBody>
          <a:bodyPr/>
          <a:lstStyle/>
          <a:p>
            <a:fld id="{8C17BAEC-7FD1-4066-8CAB-A6A363A5F8E9}" type="datetimeFigureOut">
              <a:rPr lang="fr-FR" smtClean="0"/>
              <a:t>09/09/2019</a:t>
            </a:fld>
            <a:endParaRPr lang="fr-FR" dirty="0"/>
          </a:p>
        </p:txBody>
      </p:sp>
      <p:sp>
        <p:nvSpPr>
          <p:cNvPr id="5" name="Espace réservé du pied de page 4">
            <a:extLst>
              <a:ext uri="{FF2B5EF4-FFF2-40B4-BE49-F238E27FC236}">
                <a16:creationId xmlns:a16="http://schemas.microsoft.com/office/drawing/2014/main" id="{BA38CD9D-FCEF-41C2-AD5C-ED0F4227AA78}"/>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2331733E-135D-4DD6-A6F4-5F6C8A05C81E}"/>
              </a:ext>
            </a:extLst>
          </p:cNvPr>
          <p:cNvSpPr>
            <a:spLocks noGrp="1"/>
          </p:cNvSpPr>
          <p:nvPr>
            <p:ph type="sldNum" sz="quarter" idx="12"/>
          </p:nvPr>
        </p:nvSpPr>
        <p:spPr/>
        <p:txBody>
          <a:bodyPr/>
          <a:lstStyle/>
          <a:p>
            <a:fld id="{B34BC0EC-2126-4F67-8A8E-07AA311F7FF3}" type="slidenum">
              <a:rPr lang="fr-FR" smtClean="0"/>
              <a:t>‹N°›</a:t>
            </a:fld>
            <a:endParaRPr lang="fr-FR" dirty="0"/>
          </a:p>
        </p:txBody>
      </p:sp>
    </p:spTree>
    <p:extLst>
      <p:ext uri="{BB962C8B-B14F-4D97-AF65-F5344CB8AC3E}">
        <p14:creationId xmlns:p14="http://schemas.microsoft.com/office/powerpoint/2010/main" val="2842901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01ABF7-D191-4191-A858-14F78E26566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33B6B2B-22F1-4A3C-867B-993D58C99AC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53B6116-2E4D-42BF-A7CE-78B104BDEA6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E57F7FB-A79C-4AF8-92EF-9FD06034CEFF}"/>
              </a:ext>
            </a:extLst>
          </p:cNvPr>
          <p:cNvSpPr>
            <a:spLocks noGrp="1"/>
          </p:cNvSpPr>
          <p:nvPr>
            <p:ph type="dt" sz="half" idx="10"/>
          </p:nvPr>
        </p:nvSpPr>
        <p:spPr/>
        <p:txBody>
          <a:bodyPr/>
          <a:lstStyle/>
          <a:p>
            <a:fld id="{8C17BAEC-7FD1-4066-8CAB-A6A363A5F8E9}" type="datetimeFigureOut">
              <a:rPr lang="fr-FR" smtClean="0"/>
              <a:t>09/09/2019</a:t>
            </a:fld>
            <a:endParaRPr lang="fr-FR" dirty="0"/>
          </a:p>
        </p:txBody>
      </p:sp>
      <p:sp>
        <p:nvSpPr>
          <p:cNvPr id="6" name="Espace réservé du pied de page 5">
            <a:extLst>
              <a:ext uri="{FF2B5EF4-FFF2-40B4-BE49-F238E27FC236}">
                <a16:creationId xmlns:a16="http://schemas.microsoft.com/office/drawing/2014/main" id="{27576F44-F6BD-4748-B76B-143B0593CD67}"/>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0B8A109F-FFB6-4795-9B20-B64BB32FAD97}"/>
              </a:ext>
            </a:extLst>
          </p:cNvPr>
          <p:cNvSpPr>
            <a:spLocks noGrp="1"/>
          </p:cNvSpPr>
          <p:nvPr>
            <p:ph type="sldNum" sz="quarter" idx="12"/>
          </p:nvPr>
        </p:nvSpPr>
        <p:spPr/>
        <p:txBody>
          <a:bodyPr/>
          <a:lstStyle/>
          <a:p>
            <a:fld id="{B34BC0EC-2126-4F67-8A8E-07AA311F7FF3}" type="slidenum">
              <a:rPr lang="fr-FR" smtClean="0"/>
              <a:t>‹N°›</a:t>
            </a:fld>
            <a:endParaRPr lang="fr-FR" dirty="0"/>
          </a:p>
        </p:txBody>
      </p:sp>
    </p:spTree>
    <p:extLst>
      <p:ext uri="{BB962C8B-B14F-4D97-AF65-F5344CB8AC3E}">
        <p14:creationId xmlns:p14="http://schemas.microsoft.com/office/powerpoint/2010/main" val="154079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903921-C8ED-426E-AAEA-4E26518BBEE8}"/>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B15FE2E-0AF3-4FFD-A726-8059FA5C61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D7F82AC-8C8E-44DF-A115-B6DFC59D658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12966C4-AC76-432D-9D9D-2C5A647D80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43BA748-9E84-497E-B7BA-5EB381D7B67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5AD3CC8-B45E-4752-9392-FDEDADD38FE5}"/>
              </a:ext>
            </a:extLst>
          </p:cNvPr>
          <p:cNvSpPr>
            <a:spLocks noGrp="1"/>
          </p:cNvSpPr>
          <p:nvPr>
            <p:ph type="dt" sz="half" idx="10"/>
          </p:nvPr>
        </p:nvSpPr>
        <p:spPr/>
        <p:txBody>
          <a:bodyPr/>
          <a:lstStyle/>
          <a:p>
            <a:fld id="{8C17BAEC-7FD1-4066-8CAB-A6A363A5F8E9}" type="datetimeFigureOut">
              <a:rPr lang="fr-FR" smtClean="0"/>
              <a:t>09/09/2019</a:t>
            </a:fld>
            <a:endParaRPr lang="fr-FR" dirty="0"/>
          </a:p>
        </p:txBody>
      </p:sp>
      <p:sp>
        <p:nvSpPr>
          <p:cNvPr id="8" name="Espace réservé du pied de page 7">
            <a:extLst>
              <a:ext uri="{FF2B5EF4-FFF2-40B4-BE49-F238E27FC236}">
                <a16:creationId xmlns:a16="http://schemas.microsoft.com/office/drawing/2014/main" id="{55C748C4-DD58-469A-9890-C5D86807709F}"/>
              </a:ext>
            </a:extLst>
          </p:cNvPr>
          <p:cNvSpPr>
            <a:spLocks noGrp="1"/>
          </p:cNvSpPr>
          <p:nvPr>
            <p:ph type="ftr" sz="quarter" idx="11"/>
          </p:nvPr>
        </p:nvSpPr>
        <p:spPr/>
        <p:txBody>
          <a:bodyPr/>
          <a:lstStyle/>
          <a:p>
            <a:endParaRPr lang="fr-FR" dirty="0"/>
          </a:p>
        </p:txBody>
      </p:sp>
      <p:sp>
        <p:nvSpPr>
          <p:cNvPr id="9" name="Espace réservé du numéro de diapositive 8">
            <a:extLst>
              <a:ext uri="{FF2B5EF4-FFF2-40B4-BE49-F238E27FC236}">
                <a16:creationId xmlns:a16="http://schemas.microsoft.com/office/drawing/2014/main" id="{093A3236-8E6C-4B2D-ACC4-BB365AB0C5D7}"/>
              </a:ext>
            </a:extLst>
          </p:cNvPr>
          <p:cNvSpPr>
            <a:spLocks noGrp="1"/>
          </p:cNvSpPr>
          <p:nvPr>
            <p:ph type="sldNum" sz="quarter" idx="12"/>
          </p:nvPr>
        </p:nvSpPr>
        <p:spPr/>
        <p:txBody>
          <a:bodyPr/>
          <a:lstStyle/>
          <a:p>
            <a:fld id="{B34BC0EC-2126-4F67-8A8E-07AA311F7FF3}" type="slidenum">
              <a:rPr lang="fr-FR" smtClean="0"/>
              <a:t>‹N°›</a:t>
            </a:fld>
            <a:endParaRPr lang="fr-FR" dirty="0"/>
          </a:p>
        </p:txBody>
      </p:sp>
    </p:spTree>
    <p:extLst>
      <p:ext uri="{BB962C8B-B14F-4D97-AF65-F5344CB8AC3E}">
        <p14:creationId xmlns:p14="http://schemas.microsoft.com/office/powerpoint/2010/main" val="294827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644BFD-A542-4AAB-B8BD-DB0DDBF2BD6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467AEFC-5DDB-476C-8981-A3A1CCA14650}"/>
              </a:ext>
            </a:extLst>
          </p:cNvPr>
          <p:cNvSpPr>
            <a:spLocks noGrp="1"/>
          </p:cNvSpPr>
          <p:nvPr>
            <p:ph type="dt" sz="half" idx="10"/>
          </p:nvPr>
        </p:nvSpPr>
        <p:spPr/>
        <p:txBody>
          <a:bodyPr/>
          <a:lstStyle/>
          <a:p>
            <a:fld id="{8C17BAEC-7FD1-4066-8CAB-A6A363A5F8E9}" type="datetimeFigureOut">
              <a:rPr lang="fr-FR" smtClean="0"/>
              <a:t>09/09/2019</a:t>
            </a:fld>
            <a:endParaRPr lang="fr-FR" dirty="0"/>
          </a:p>
        </p:txBody>
      </p:sp>
      <p:sp>
        <p:nvSpPr>
          <p:cNvPr id="4" name="Espace réservé du pied de page 3">
            <a:extLst>
              <a:ext uri="{FF2B5EF4-FFF2-40B4-BE49-F238E27FC236}">
                <a16:creationId xmlns:a16="http://schemas.microsoft.com/office/drawing/2014/main" id="{3720875D-435B-4A1A-97D2-73F0A8FEB358}"/>
              </a:ext>
            </a:extLst>
          </p:cNvPr>
          <p:cNvSpPr>
            <a:spLocks noGrp="1"/>
          </p:cNvSpPr>
          <p:nvPr>
            <p:ph type="ftr" sz="quarter" idx="11"/>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6B9CAFBC-DC82-4DBC-A9DF-092FA7B8DBFE}"/>
              </a:ext>
            </a:extLst>
          </p:cNvPr>
          <p:cNvSpPr>
            <a:spLocks noGrp="1"/>
          </p:cNvSpPr>
          <p:nvPr>
            <p:ph type="sldNum" sz="quarter" idx="12"/>
          </p:nvPr>
        </p:nvSpPr>
        <p:spPr/>
        <p:txBody>
          <a:bodyPr/>
          <a:lstStyle/>
          <a:p>
            <a:fld id="{B34BC0EC-2126-4F67-8A8E-07AA311F7FF3}" type="slidenum">
              <a:rPr lang="fr-FR" smtClean="0"/>
              <a:t>‹N°›</a:t>
            </a:fld>
            <a:endParaRPr lang="fr-FR" dirty="0"/>
          </a:p>
        </p:txBody>
      </p:sp>
    </p:spTree>
    <p:extLst>
      <p:ext uri="{BB962C8B-B14F-4D97-AF65-F5344CB8AC3E}">
        <p14:creationId xmlns:p14="http://schemas.microsoft.com/office/powerpoint/2010/main" val="3510834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C876AE3-5F7F-4122-A102-8187604413B1}"/>
              </a:ext>
            </a:extLst>
          </p:cNvPr>
          <p:cNvSpPr>
            <a:spLocks noGrp="1"/>
          </p:cNvSpPr>
          <p:nvPr>
            <p:ph type="dt" sz="half" idx="10"/>
          </p:nvPr>
        </p:nvSpPr>
        <p:spPr/>
        <p:txBody>
          <a:bodyPr/>
          <a:lstStyle/>
          <a:p>
            <a:fld id="{8C17BAEC-7FD1-4066-8CAB-A6A363A5F8E9}" type="datetimeFigureOut">
              <a:rPr lang="fr-FR" smtClean="0"/>
              <a:t>09/09/2019</a:t>
            </a:fld>
            <a:endParaRPr lang="fr-FR" dirty="0"/>
          </a:p>
        </p:txBody>
      </p:sp>
      <p:sp>
        <p:nvSpPr>
          <p:cNvPr id="3" name="Espace réservé du pied de page 2">
            <a:extLst>
              <a:ext uri="{FF2B5EF4-FFF2-40B4-BE49-F238E27FC236}">
                <a16:creationId xmlns:a16="http://schemas.microsoft.com/office/drawing/2014/main" id="{59C66695-8C29-458C-843E-3A9699756F63}"/>
              </a:ext>
            </a:extLst>
          </p:cNvPr>
          <p:cNvSpPr>
            <a:spLocks noGrp="1"/>
          </p:cNvSpPr>
          <p:nvPr>
            <p:ph type="ftr" sz="quarter" idx="1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BEE29731-69E3-4E59-B904-E36462304B0A}"/>
              </a:ext>
            </a:extLst>
          </p:cNvPr>
          <p:cNvSpPr>
            <a:spLocks noGrp="1"/>
          </p:cNvSpPr>
          <p:nvPr>
            <p:ph type="sldNum" sz="quarter" idx="12"/>
          </p:nvPr>
        </p:nvSpPr>
        <p:spPr/>
        <p:txBody>
          <a:bodyPr/>
          <a:lstStyle/>
          <a:p>
            <a:fld id="{B34BC0EC-2126-4F67-8A8E-07AA311F7FF3}" type="slidenum">
              <a:rPr lang="fr-FR" smtClean="0"/>
              <a:t>‹N°›</a:t>
            </a:fld>
            <a:endParaRPr lang="fr-FR" dirty="0"/>
          </a:p>
        </p:txBody>
      </p:sp>
    </p:spTree>
    <p:extLst>
      <p:ext uri="{BB962C8B-B14F-4D97-AF65-F5344CB8AC3E}">
        <p14:creationId xmlns:p14="http://schemas.microsoft.com/office/powerpoint/2010/main" val="671191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C11BD2-BDE9-4B5D-9143-634C98813C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718343C-17E5-463C-ACA2-8FCFCEF9B8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A847F20-3288-488F-AB8B-B1E84585ED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2A0A7DE-BE4C-47AD-91D2-9B1FCB998908}"/>
              </a:ext>
            </a:extLst>
          </p:cNvPr>
          <p:cNvSpPr>
            <a:spLocks noGrp="1"/>
          </p:cNvSpPr>
          <p:nvPr>
            <p:ph type="dt" sz="half" idx="10"/>
          </p:nvPr>
        </p:nvSpPr>
        <p:spPr/>
        <p:txBody>
          <a:bodyPr/>
          <a:lstStyle/>
          <a:p>
            <a:fld id="{8C17BAEC-7FD1-4066-8CAB-A6A363A5F8E9}" type="datetimeFigureOut">
              <a:rPr lang="fr-FR" smtClean="0"/>
              <a:t>09/09/2019</a:t>
            </a:fld>
            <a:endParaRPr lang="fr-FR" dirty="0"/>
          </a:p>
        </p:txBody>
      </p:sp>
      <p:sp>
        <p:nvSpPr>
          <p:cNvPr id="6" name="Espace réservé du pied de page 5">
            <a:extLst>
              <a:ext uri="{FF2B5EF4-FFF2-40B4-BE49-F238E27FC236}">
                <a16:creationId xmlns:a16="http://schemas.microsoft.com/office/drawing/2014/main" id="{2C1464AE-A612-4E8F-92CE-FB66D830EB0A}"/>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677A98D6-FA72-457B-AD85-EEF4B3BC22F4}"/>
              </a:ext>
            </a:extLst>
          </p:cNvPr>
          <p:cNvSpPr>
            <a:spLocks noGrp="1"/>
          </p:cNvSpPr>
          <p:nvPr>
            <p:ph type="sldNum" sz="quarter" idx="12"/>
          </p:nvPr>
        </p:nvSpPr>
        <p:spPr/>
        <p:txBody>
          <a:bodyPr/>
          <a:lstStyle/>
          <a:p>
            <a:fld id="{B34BC0EC-2126-4F67-8A8E-07AA311F7FF3}" type="slidenum">
              <a:rPr lang="fr-FR" smtClean="0"/>
              <a:t>‹N°›</a:t>
            </a:fld>
            <a:endParaRPr lang="fr-FR" dirty="0"/>
          </a:p>
        </p:txBody>
      </p:sp>
    </p:spTree>
    <p:extLst>
      <p:ext uri="{BB962C8B-B14F-4D97-AF65-F5344CB8AC3E}">
        <p14:creationId xmlns:p14="http://schemas.microsoft.com/office/powerpoint/2010/main" val="1566723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7BA472-F656-4564-8CC9-DE57D925402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5A09587-680F-48B1-BB8D-E1CE211E50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a:extLst>
              <a:ext uri="{FF2B5EF4-FFF2-40B4-BE49-F238E27FC236}">
                <a16:creationId xmlns:a16="http://schemas.microsoft.com/office/drawing/2014/main" id="{FE635C17-992E-4773-B3C9-9080DC21F0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CF5802E-1CF6-4819-B973-3871F6E8F80A}"/>
              </a:ext>
            </a:extLst>
          </p:cNvPr>
          <p:cNvSpPr>
            <a:spLocks noGrp="1"/>
          </p:cNvSpPr>
          <p:nvPr>
            <p:ph type="dt" sz="half" idx="10"/>
          </p:nvPr>
        </p:nvSpPr>
        <p:spPr/>
        <p:txBody>
          <a:bodyPr/>
          <a:lstStyle/>
          <a:p>
            <a:fld id="{8C17BAEC-7FD1-4066-8CAB-A6A363A5F8E9}" type="datetimeFigureOut">
              <a:rPr lang="fr-FR" smtClean="0"/>
              <a:t>09/09/2019</a:t>
            </a:fld>
            <a:endParaRPr lang="fr-FR" dirty="0"/>
          </a:p>
        </p:txBody>
      </p:sp>
      <p:sp>
        <p:nvSpPr>
          <p:cNvPr id="6" name="Espace réservé du pied de page 5">
            <a:extLst>
              <a:ext uri="{FF2B5EF4-FFF2-40B4-BE49-F238E27FC236}">
                <a16:creationId xmlns:a16="http://schemas.microsoft.com/office/drawing/2014/main" id="{5B80E1E7-A618-44CA-8959-9F7C842C5360}"/>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EEEF5227-6E11-4AF8-A401-65E8CB1840D4}"/>
              </a:ext>
            </a:extLst>
          </p:cNvPr>
          <p:cNvSpPr>
            <a:spLocks noGrp="1"/>
          </p:cNvSpPr>
          <p:nvPr>
            <p:ph type="sldNum" sz="quarter" idx="12"/>
          </p:nvPr>
        </p:nvSpPr>
        <p:spPr/>
        <p:txBody>
          <a:bodyPr/>
          <a:lstStyle/>
          <a:p>
            <a:fld id="{B34BC0EC-2126-4F67-8A8E-07AA311F7FF3}" type="slidenum">
              <a:rPr lang="fr-FR" smtClean="0"/>
              <a:t>‹N°›</a:t>
            </a:fld>
            <a:endParaRPr lang="fr-FR" dirty="0"/>
          </a:p>
        </p:txBody>
      </p:sp>
    </p:spTree>
    <p:extLst>
      <p:ext uri="{BB962C8B-B14F-4D97-AF65-F5344CB8AC3E}">
        <p14:creationId xmlns:p14="http://schemas.microsoft.com/office/powerpoint/2010/main" val="2168352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00FECF7-5F27-427F-9497-F2E0AAA4B6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CAF1977-825B-45C7-ABCD-868D226BF6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655B077-3054-4381-A0A2-79FA419F80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7BAEC-7FD1-4066-8CAB-A6A363A5F8E9}" type="datetimeFigureOut">
              <a:rPr lang="fr-FR" smtClean="0"/>
              <a:t>09/09/2019</a:t>
            </a:fld>
            <a:endParaRPr lang="fr-FR" dirty="0"/>
          </a:p>
        </p:txBody>
      </p:sp>
      <p:sp>
        <p:nvSpPr>
          <p:cNvPr id="5" name="Espace réservé du pied de page 4">
            <a:extLst>
              <a:ext uri="{FF2B5EF4-FFF2-40B4-BE49-F238E27FC236}">
                <a16:creationId xmlns:a16="http://schemas.microsoft.com/office/drawing/2014/main" id="{4D7044E5-5C5F-410A-8967-AFE498DE04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E97CCDFF-0F5B-4567-8577-FE306C5D6E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4BC0EC-2126-4F67-8A8E-07AA311F7FF3}" type="slidenum">
              <a:rPr lang="fr-FR" smtClean="0"/>
              <a:t>‹N°›</a:t>
            </a:fld>
            <a:endParaRPr lang="fr-FR" dirty="0"/>
          </a:p>
        </p:txBody>
      </p:sp>
    </p:spTree>
    <p:extLst>
      <p:ext uri="{BB962C8B-B14F-4D97-AF65-F5344CB8AC3E}">
        <p14:creationId xmlns:p14="http://schemas.microsoft.com/office/powerpoint/2010/main" val="4239536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7" Type="http://schemas.openxmlformats.org/officeDocument/2006/relationships/image" Target="../media/image6.tiff"/><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tiff"/><Relationship Id="rId5" Type="http://schemas.openxmlformats.org/officeDocument/2006/relationships/image" Target="../media/image4.tiff"/><Relationship Id="rId4" Type="http://schemas.openxmlformats.org/officeDocument/2006/relationships/image" Target="../media/image3.tiff"/></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tiff"/><Relationship Id="rId1" Type="http://schemas.openxmlformats.org/officeDocument/2006/relationships/slideLayout" Target="../slideLayouts/slideLayout2.xml"/><Relationship Id="rId5" Type="http://schemas.openxmlformats.org/officeDocument/2006/relationships/image" Target="../media/image6.tiff"/><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7" Type="http://schemas.openxmlformats.org/officeDocument/2006/relationships/image" Target="../media/image16.tiff"/><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image" Target="../media/image15.tiff"/><Relationship Id="rId5" Type="http://schemas.openxmlformats.org/officeDocument/2006/relationships/image" Target="../media/image14.jpeg"/><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6BF58FF2-94E4-439E-AD10-78F8466A971F}"/>
              </a:ext>
            </a:extLst>
          </p:cNvPr>
          <p:cNvPicPr>
            <a:picLocks noChangeAspect="1"/>
          </p:cNvPicPr>
          <p:nvPr/>
        </p:nvPicPr>
        <p:blipFill>
          <a:blip r:embed="rId2"/>
          <a:stretch>
            <a:fillRect/>
          </a:stretch>
        </p:blipFill>
        <p:spPr>
          <a:xfrm>
            <a:off x="188422" y="101474"/>
            <a:ext cx="1646594" cy="1038621"/>
          </a:xfrm>
          <a:prstGeom prst="rect">
            <a:avLst/>
          </a:prstGeom>
        </p:spPr>
      </p:pic>
      <p:sp>
        <p:nvSpPr>
          <p:cNvPr id="5" name="Rectangle 4">
            <a:extLst>
              <a:ext uri="{FF2B5EF4-FFF2-40B4-BE49-F238E27FC236}">
                <a16:creationId xmlns:a16="http://schemas.microsoft.com/office/drawing/2014/main" id="{E27CBE98-9A69-427C-9186-2625205041EA}"/>
              </a:ext>
            </a:extLst>
          </p:cNvPr>
          <p:cNvSpPr/>
          <p:nvPr/>
        </p:nvSpPr>
        <p:spPr>
          <a:xfrm>
            <a:off x="31865" y="1199644"/>
            <a:ext cx="12128269" cy="94529"/>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Rectangle 5">
            <a:extLst>
              <a:ext uri="{FF2B5EF4-FFF2-40B4-BE49-F238E27FC236}">
                <a16:creationId xmlns:a16="http://schemas.microsoft.com/office/drawing/2014/main" id="{04BB04A0-65FB-404A-B661-BD31FE7AAB58}"/>
              </a:ext>
            </a:extLst>
          </p:cNvPr>
          <p:cNvSpPr/>
          <p:nvPr/>
        </p:nvSpPr>
        <p:spPr>
          <a:xfrm>
            <a:off x="1900027" y="83127"/>
            <a:ext cx="8216561" cy="7482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a:solidFill>
                  <a:schemeClr val="accent6">
                    <a:lumMod val="50000"/>
                  </a:schemeClr>
                </a:solidFill>
                <a:latin typeface="Bradley Hand ITC" panose="03070402050302030203" pitchFamily="66" charset="0"/>
              </a:rPr>
              <a:t>EQUI SIT : Mon cheval à MOI !!</a:t>
            </a:r>
          </a:p>
        </p:txBody>
      </p:sp>
      <p:sp>
        <p:nvSpPr>
          <p:cNvPr id="7" name="Rectangle 6">
            <a:extLst>
              <a:ext uri="{FF2B5EF4-FFF2-40B4-BE49-F238E27FC236}">
                <a16:creationId xmlns:a16="http://schemas.microsoft.com/office/drawing/2014/main" id="{96735335-842C-4685-A797-702058CD85CF}"/>
              </a:ext>
            </a:extLst>
          </p:cNvPr>
          <p:cNvSpPr/>
          <p:nvPr/>
        </p:nvSpPr>
        <p:spPr>
          <a:xfrm>
            <a:off x="2023438" y="971923"/>
            <a:ext cx="9863348" cy="1681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1200" b="1" dirty="0">
                <a:solidFill>
                  <a:schemeClr val="accent6">
                    <a:lumMod val="50000"/>
                  </a:schemeClr>
                </a:solidFill>
              </a:rPr>
              <a:t>EQUI SIT          Nos partenaires          Nos éleveur(e)s          Les chevaux          CONTACT</a:t>
            </a:r>
          </a:p>
        </p:txBody>
      </p:sp>
      <p:sp>
        <p:nvSpPr>
          <p:cNvPr id="12" name="Rectangle 11">
            <a:extLst>
              <a:ext uri="{FF2B5EF4-FFF2-40B4-BE49-F238E27FC236}">
                <a16:creationId xmlns:a16="http://schemas.microsoft.com/office/drawing/2014/main" id="{C495F1A7-3315-4A2D-B237-0C09EF572856}"/>
              </a:ext>
            </a:extLst>
          </p:cNvPr>
          <p:cNvSpPr/>
          <p:nvPr/>
        </p:nvSpPr>
        <p:spPr>
          <a:xfrm>
            <a:off x="2237961" y="5383692"/>
            <a:ext cx="8267700" cy="255108"/>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12">
            <a:extLst>
              <a:ext uri="{FF2B5EF4-FFF2-40B4-BE49-F238E27FC236}">
                <a16:creationId xmlns:a16="http://schemas.microsoft.com/office/drawing/2014/main" id="{390C21AC-BB3A-4238-BB25-695304F5A0FF}"/>
              </a:ext>
            </a:extLst>
          </p:cNvPr>
          <p:cNvSpPr txBox="1"/>
          <p:nvPr/>
        </p:nvSpPr>
        <p:spPr>
          <a:xfrm>
            <a:off x="2023438" y="5170581"/>
            <a:ext cx="8401980" cy="369332"/>
          </a:xfrm>
          <a:prstGeom prst="rect">
            <a:avLst/>
          </a:prstGeom>
          <a:solidFill>
            <a:schemeClr val="bg1"/>
          </a:solidFill>
        </p:spPr>
        <p:txBody>
          <a:bodyPr wrap="none" rtlCol="0">
            <a:spAutoFit/>
          </a:bodyPr>
          <a:lstStyle/>
          <a:p>
            <a:pPr algn="ctr"/>
            <a:r>
              <a:rPr lang="fr-FR" b="1" dirty="0">
                <a:solidFill>
                  <a:schemeClr val="accent6">
                    <a:lumMod val="75000"/>
                  </a:schemeClr>
                </a:solidFill>
              </a:rPr>
              <a:t>Faites le test : </a:t>
            </a:r>
            <a:r>
              <a:rPr lang="fr-FR" b="1" dirty="0">
                <a:solidFill>
                  <a:schemeClr val="accent6">
                    <a:lumMod val="75000"/>
                  </a:schemeClr>
                </a:solidFill>
                <a:latin typeface="Century" panose="02040604050505020304" pitchFamily="18" charset="0"/>
              </a:rPr>
              <a:t>Quel cheval est fait pour vous ? Vous êtes fait pour quel cheval ?</a:t>
            </a:r>
            <a:endParaRPr lang="fr-FR" b="1" dirty="0">
              <a:solidFill>
                <a:schemeClr val="accent6">
                  <a:lumMod val="75000"/>
                </a:schemeClr>
              </a:solidFill>
            </a:endParaRPr>
          </a:p>
        </p:txBody>
      </p:sp>
      <p:sp>
        <p:nvSpPr>
          <p:cNvPr id="14" name="ZoneTexte 13">
            <a:extLst>
              <a:ext uri="{FF2B5EF4-FFF2-40B4-BE49-F238E27FC236}">
                <a16:creationId xmlns:a16="http://schemas.microsoft.com/office/drawing/2014/main" id="{FC2ECB6B-62F9-4A1C-96B8-7A5334434492}"/>
              </a:ext>
            </a:extLst>
          </p:cNvPr>
          <p:cNvSpPr txBox="1"/>
          <p:nvPr/>
        </p:nvSpPr>
        <p:spPr>
          <a:xfrm>
            <a:off x="695324" y="1616221"/>
            <a:ext cx="10801351" cy="738664"/>
          </a:xfrm>
          <a:prstGeom prst="rect">
            <a:avLst/>
          </a:prstGeom>
          <a:noFill/>
        </p:spPr>
        <p:txBody>
          <a:bodyPr wrap="square" rtlCol="0">
            <a:spAutoFit/>
          </a:bodyPr>
          <a:lstStyle/>
          <a:p>
            <a:pPr algn="ctr"/>
            <a:r>
              <a:rPr lang="fr-FR" sz="2800" b="1" dirty="0">
                <a:solidFill>
                  <a:schemeClr val="accent6">
                    <a:lumMod val="50000"/>
                  </a:schemeClr>
                </a:solidFill>
              </a:rPr>
              <a:t>L'air du paradis est celui qui souffle entre les oreilles d'un cheval.</a:t>
            </a:r>
          </a:p>
          <a:p>
            <a:pPr algn="r"/>
            <a:r>
              <a:rPr lang="fr-FR" sz="1400" dirty="0">
                <a:solidFill>
                  <a:schemeClr val="accent6">
                    <a:lumMod val="50000"/>
                  </a:schemeClr>
                </a:solidFill>
              </a:rPr>
              <a:t>Proverbe Arabe</a:t>
            </a:r>
          </a:p>
        </p:txBody>
      </p:sp>
      <p:sp>
        <p:nvSpPr>
          <p:cNvPr id="15" name="ZoneTexte 14">
            <a:extLst>
              <a:ext uri="{FF2B5EF4-FFF2-40B4-BE49-F238E27FC236}">
                <a16:creationId xmlns:a16="http://schemas.microsoft.com/office/drawing/2014/main" id="{BF4518B5-995D-44D0-8D1C-8C2DDAFB8F1D}"/>
              </a:ext>
            </a:extLst>
          </p:cNvPr>
          <p:cNvSpPr txBox="1"/>
          <p:nvPr/>
        </p:nvSpPr>
        <p:spPr>
          <a:xfrm>
            <a:off x="1768068" y="4055713"/>
            <a:ext cx="1035861" cy="369332"/>
          </a:xfrm>
          <a:prstGeom prst="rect">
            <a:avLst/>
          </a:prstGeom>
          <a:noFill/>
        </p:spPr>
        <p:txBody>
          <a:bodyPr wrap="none" rtlCol="0">
            <a:spAutoFit/>
          </a:bodyPr>
          <a:lstStyle/>
          <a:p>
            <a:r>
              <a:rPr lang="fr-FR" b="1" dirty="0">
                <a:solidFill>
                  <a:schemeClr val="accent6">
                    <a:lumMod val="50000"/>
                  </a:schemeClr>
                </a:solidFill>
                <a:latin typeface="Bradley Hand ITC" panose="03070402050302030203" pitchFamily="66" charset="0"/>
              </a:rPr>
              <a:t>Equi Sit</a:t>
            </a:r>
          </a:p>
        </p:txBody>
      </p:sp>
      <p:sp>
        <p:nvSpPr>
          <p:cNvPr id="16" name="ZoneTexte 15">
            <a:extLst>
              <a:ext uri="{FF2B5EF4-FFF2-40B4-BE49-F238E27FC236}">
                <a16:creationId xmlns:a16="http://schemas.microsoft.com/office/drawing/2014/main" id="{DDA2A8B4-D135-41E9-B8BB-AD81A59DFA34}"/>
              </a:ext>
            </a:extLst>
          </p:cNvPr>
          <p:cNvSpPr txBox="1"/>
          <p:nvPr/>
        </p:nvSpPr>
        <p:spPr>
          <a:xfrm>
            <a:off x="3682593" y="4055713"/>
            <a:ext cx="1317990" cy="369332"/>
          </a:xfrm>
          <a:prstGeom prst="rect">
            <a:avLst/>
          </a:prstGeom>
          <a:noFill/>
        </p:spPr>
        <p:txBody>
          <a:bodyPr wrap="none" rtlCol="0">
            <a:spAutoFit/>
          </a:bodyPr>
          <a:lstStyle/>
          <a:p>
            <a:r>
              <a:rPr lang="fr-FR" b="1" dirty="0">
                <a:solidFill>
                  <a:schemeClr val="accent6">
                    <a:lumMod val="50000"/>
                  </a:schemeClr>
                </a:solidFill>
                <a:latin typeface="Bradley Hand ITC" panose="03070402050302030203" pitchFamily="66" charset="0"/>
              </a:rPr>
              <a:t>Les éleveurs</a:t>
            </a:r>
          </a:p>
        </p:txBody>
      </p:sp>
      <p:sp>
        <p:nvSpPr>
          <p:cNvPr id="17" name="ZoneTexte 16">
            <a:extLst>
              <a:ext uri="{FF2B5EF4-FFF2-40B4-BE49-F238E27FC236}">
                <a16:creationId xmlns:a16="http://schemas.microsoft.com/office/drawing/2014/main" id="{B4E77B31-74D3-42A3-9DA9-4A795645B401}"/>
              </a:ext>
            </a:extLst>
          </p:cNvPr>
          <p:cNvSpPr txBox="1"/>
          <p:nvPr/>
        </p:nvSpPr>
        <p:spPr>
          <a:xfrm>
            <a:off x="7885507" y="4055713"/>
            <a:ext cx="1636987" cy="369332"/>
          </a:xfrm>
          <a:prstGeom prst="rect">
            <a:avLst/>
          </a:prstGeom>
          <a:noFill/>
        </p:spPr>
        <p:txBody>
          <a:bodyPr wrap="none" rtlCol="0">
            <a:spAutoFit/>
          </a:bodyPr>
          <a:lstStyle/>
          <a:p>
            <a:r>
              <a:rPr lang="fr-FR" b="1" dirty="0">
                <a:solidFill>
                  <a:schemeClr val="accent6">
                    <a:lumMod val="50000"/>
                  </a:schemeClr>
                </a:solidFill>
                <a:latin typeface="Bradley Hand ITC" panose="03070402050302030203" pitchFamily="66" charset="0"/>
              </a:rPr>
              <a:t>Les partenaires</a:t>
            </a:r>
          </a:p>
        </p:txBody>
      </p:sp>
      <p:sp>
        <p:nvSpPr>
          <p:cNvPr id="18" name="ZoneTexte 17">
            <a:extLst>
              <a:ext uri="{FF2B5EF4-FFF2-40B4-BE49-F238E27FC236}">
                <a16:creationId xmlns:a16="http://schemas.microsoft.com/office/drawing/2014/main" id="{EAE8920D-24D8-418D-811F-969295A2C0FC}"/>
              </a:ext>
            </a:extLst>
          </p:cNvPr>
          <p:cNvSpPr txBox="1"/>
          <p:nvPr/>
        </p:nvSpPr>
        <p:spPr>
          <a:xfrm>
            <a:off x="9969161" y="4055713"/>
            <a:ext cx="1454244" cy="369332"/>
          </a:xfrm>
          <a:prstGeom prst="rect">
            <a:avLst/>
          </a:prstGeom>
          <a:noFill/>
        </p:spPr>
        <p:txBody>
          <a:bodyPr wrap="none" rtlCol="0">
            <a:spAutoFit/>
          </a:bodyPr>
          <a:lstStyle/>
          <a:p>
            <a:r>
              <a:rPr lang="fr-FR" b="1" dirty="0">
                <a:solidFill>
                  <a:schemeClr val="accent6">
                    <a:lumMod val="50000"/>
                  </a:schemeClr>
                </a:solidFill>
                <a:latin typeface="Bradley Hand ITC" panose="03070402050302030203" pitchFamily="66" charset="0"/>
              </a:rPr>
              <a:t>Equipements</a:t>
            </a:r>
          </a:p>
        </p:txBody>
      </p:sp>
      <p:pic>
        <p:nvPicPr>
          <p:cNvPr id="21" name="Image 20">
            <a:extLst>
              <a:ext uri="{FF2B5EF4-FFF2-40B4-BE49-F238E27FC236}">
                <a16:creationId xmlns:a16="http://schemas.microsoft.com/office/drawing/2014/main" id="{C123F1BE-0DD2-4501-835A-0DE7BD5710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8079" y="2916923"/>
            <a:ext cx="1085850" cy="1085850"/>
          </a:xfrm>
          <a:prstGeom prst="rect">
            <a:avLst/>
          </a:prstGeom>
        </p:spPr>
      </p:pic>
      <p:pic>
        <p:nvPicPr>
          <p:cNvPr id="25" name="Image 24">
            <a:extLst>
              <a:ext uri="{FF2B5EF4-FFF2-40B4-BE49-F238E27FC236}">
                <a16:creationId xmlns:a16="http://schemas.microsoft.com/office/drawing/2014/main" id="{AACD1D10-57F9-4B37-81C6-CBACAF9011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73710" y="2566297"/>
            <a:ext cx="1811024" cy="1811024"/>
          </a:xfrm>
          <a:prstGeom prst="rect">
            <a:avLst/>
          </a:prstGeom>
        </p:spPr>
      </p:pic>
      <p:pic>
        <p:nvPicPr>
          <p:cNvPr id="27" name="Image 26">
            <a:extLst>
              <a:ext uri="{FF2B5EF4-FFF2-40B4-BE49-F238E27FC236}">
                <a16:creationId xmlns:a16="http://schemas.microsoft.com/office/drawing/2014/main" id="{B27DE9F1-08DE-43CF-A713-3B2FDE620CF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46020" y="2676933"/>
            <a:ext cx="1636986" cy="1463820"/>
          </a:xfrm>
          <a:prstGeom prst="rect">
            <a:avLst/>
          </a:prstGeom>
        </p:spPr>
      </p:pic>
      <p:pic>
        <p:nvPicPr>
          <p:cNvPr id="29" name="Image 28">
            <a:extLst>
              <a:ext uri="{FF2B5EF4-FFF2-40B4-BE49-F238E27FC236}">
                <a16:creationId xmlns:a16="http://schemas.microsoft.com/office/drawing/2014/main" id="{B3EDE2FD-96A8-4DC2-A94B-FFD22E21ABC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32179" y="2764626"/>
            <a:ext cx="1328747" cy="1328747"/>
          </a:xfrm>
          <a:prstGeom prst="rect">
            <a:avLst/>
          </a:prstGeom>
        </p:spPr>
      </p:pic>
      <p:sp>
        <p:nvSpPr>
          <p:cNvPr id="30" name="ZoneTexte 29">
            <a:extLst>
              <a:ext uri="{FF2B5EF4-FFF2-40B4-BE49-F238E27FC236}">
                <a16:creationId xmlns:a16="http://schemas.microsoft.com/office/drawing/2014/main" id="{50FAD413-AD9A-4721-B8D7-897381631480}"/>
              </a:ext>
            </a:extLst>
          </p:cNvPr>
          <p:cNvSpPr txBox="1"/>
          <p:nvPr/>
        </p:nvSpPr>
        <p:spPr>
          <a:xfrm>
            <a:off x="5879643" y="4055713"/>
            <a:ext cx="1326004" cy="369332"/>
          </a:xfrm>
          <a:prstGeom prst="rect">
            <a:avLst/>
          </a:prstGeom>
          <a:noFill/>
        </p:spPr>
        <p:txBody>
          <a:bodyPr wrap="none" rtlCol="0">
            <a:spAutoFit/>
          </a:bodyPr>
          <a:lstStyle/>
          <a:p>
            <a:r>
              <a:rPr lang="fr-FR" b="1" dirty="0">
                <a:solidFill>
                  <a:schemeClr val="accent6">
                    <a:lumMod val="50000"/>
                  </a:schemeClr>
                </a:solidFill>
                <a:latin typeface="Bradley Hand ITC" panose="03070402050302030203" pitchFamily="66" charset="0"/>
              </a:rPr>
              <a:t>Les chevaux</a:t>
            </a:r>
          </a:p>
        </p:txBody>
      </p:sp>
      <p:pic>
        <p:nvPicPr>
          <p:cNvPr id="34" name="Image 33" descr="Une image contenant carte, texte&#10;&#10;Description générée automatiquement">
            <a:extLst>
              <a:ext uri="{FF2B5EF4-FFF2-40B4-BE49-F238E27FC236}">
                <a16:creationId xmlns:a16="http://schemas.microsoft.com/office/drawing/2014/main" id="{29CE83EE-51C5-4641-9E4D-B37D75AD0F3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72817" y="2688708"/>
            <a:ext cx="1583545" cy="1583545"/>
          </a:xfrm>
          <a:prstGeom prst="rect">
            <a:avLst/>
          </a:prstGeom>
        </p:spPr>
      </p:pic>
    </p:spTree>
    <p:extLst>
      <p:ext uri="{BB962C8B-B14F-4D97-AF65-F5344CB8AC3E}">
        <p14:creationId xmlns:p14="http://schemas.microsoft.com/office/powerpoint/2010/main" val="1254623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a:extLst>
              <a:ext uri="{FF2B5EF4-FFF2-40B4-BE49-F238E27FC236}">
                <a16:creationId xmlns:a16="http://schemas.microsoft.com/office/drawing/2014/main" id="{4F42F1CC-991A-4738-B8B5-5C2C7A926FA2}"/>
              </a:ext>
            </a:extLst>
          </p:cNvPr>
          <p:cNvSpPr>
            <a:spLocks noChangeArrowheads="1"/>
          </p:cNvSpPr>
          <p:nvPr/>
        </p:nvSpPr>
        <p:spPr bwMode="auto">
          <a:xfrm>
            <a:off x="1092200" y="-147792"/>
            <a:ext cx="6202019" cy="1554272"/>
          </a:xfrm>
          <a:prstGeom prst="rect">
            <a:avLst/>
          </a:prstGeom>
          <a:noFill/>
          <a:ln>
            <a:noFill/>
          </a:ln>
          <a:effectLst/>
        </p:spPr>
        <p:txBody>
          <a:bodyPr vert="horz" wrap="none" lIns="0" tIns="0" rIns="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br>
              <a:rPr kumimoji="0" lang="fr-FR" altLang="fr-FR" sz="1200" b="0" i="0" u="none" strike="noStrike" cap="none" normalizeH="0" baseline="0" dirty="0">
                <a:ln>
                  <a:noFill/>
                </a:ln>
                <a:solidFill>
                  <a:schemeClr val="tx1">
                    <a:lumMod val="95000"/>
                    <a:lumOff val="5000"/>
                  </a:schemeClr>
                </a:solidFill>
                <a:effectLst/>
                <a:latin typeface="Century" panose="02040604050505020304" pitchFamily="18" charset="0"/>
              </a:rPr>
            </a:br>
            <a:br>
              <a:rPr kumimoji="0" lang="fr-FR" altLang="fr-FR" sz="5200" b="0" i="0" u="none" strike="noStrike" cap="none" normalizeH="0" baseline="0" dirty="0">
                <a:ln>
                  <a:noFill/>
                </a:ln>
                <a:solidFill>
                  <a:schemeClr val="tx1">
                    <a:lumMod val="95000"/>
                    <a:lumOff val="5000"/>
                  </a:schemeClr>
                </a:solidFill>
                <a:effectLst/>
                <a:latin typeface="DauphinPlain"/>
              </a:rPr>
            </a:br>
            <a:r>
              <a:rPr kumimoji="0" lang="fr-FR" altLang="fr-FR" sz="1000" b="0" i="1" u="none" strike="noStrike" cap="none" normalizeH="0" baseline="0" dirty="0">
                <a:ln>
                  <a:noFill/>
                </a:ln>
                <a:solidFill>
                  <a:schemeClr val="tx1">
                    <a:lumMod val="95000"/>
                    <a:lumOff val="5000"/>
                  </a:schemeClr>
                </a:solidFill>
                <a:effectLst/>
                <a:latin typeface="Open Sans" panose="020B0606030504020204" pitchFamily="34" charset="0"/>
                <a:cs typeface="Open Sans" panose="020B0606030504020204" pitchFamily="34" charset="0"/>
              </a:rPr>
              <a:t>"</a:t>
            </a:r>
            <a:r>
              <a:rPr kumimoji="0" lang="fr-FR" altLang="fr-FR" sz="1000" b="1" i="1" u="none" strike="noStrike" cap="none" normalizeH="0" baseline="0" dirty="0">
                <a:ln>
                  <a:noFill/>
                </a:ln>
                <a:solidFill>
                  <a:schemeClr val="tx1">
                    <a:lumMod val="95000"/>
                    <a:lumOff val="5000"/>
                  </a:schemeClr>
                </a:solidFill>
                <a:effectLst/>
                <a:latin typeface="Open Sans" panose="020B0606030504020204" pitchFamily="34" charset="0"/>
                <a:cs typeface="Open Sans" panose="020B0606030504020204" pitchFamily="34" charset="0"/>
              </a:rPr>
              <a:t>Neque porro quisquam est qui dolorem ipsum quia dolor sit amet, consectetur, adipisci velit...« </a:t>
            </a:r>
            <a:endParaRPr kumimoji="0" lang="fr-FR" altLang="fr-FR" sz="900" b="1" i="0" u="none" strike="noStrike" cap="none" normalizeH="0" baseline="0" dirty="0">
              <a:ln>
                <a:noFill/>
              </a:ln>
              <a:solidFill>
                <a:schemeClr val="tx1">
                  <a:lumMod val="95000"/>
                  <a:lumOff val="5000"/>
                </a:schemeClr>
              </a:solidFill>
              <a:effectLst/>
              <a:latin typeface="Open Sans" panose="020B0606030504020204" pitchFamily="34" charset="0"/>
              <a:cs typeface="Open Sans" panose="020B0606030504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900" b="1" i="0" u="none" strike="noStrike" cap="none" normalizeH="0" baseline="0" dirty="0">
                <a:ln>
                  <a:noFill/>
                </a:ln>
                <a:solidFill>
                  <a:schemeClr val="tx1">
                    <a:lumMod val="95000"/>
                    <a:lumOff val="5000"/>
                  </a:schemeClr>
                </a:solidFill>
                <a:effectLst/>
                <a:latin typeface="Open Sans" panose="020B0606030504020204" pitchFamily="34" charset="0"/>
                <a:cs typeface="Open Sans" panose="020B0606030504020204" pitchFamily="34" charset="0"/>
              </a:rPr>
              <a:t>"Il ny a personne qui n’aime la souffrance pour elle-même, qui ne la recherche et qui ne la veuille pour elle-même..."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lumMod val="95000"/>
                  <a:lumOff val="5000"/>
                </a:schemeClr>
              </a:solidFill>
              <a:effectLst/>
              <a:latin typeface="Arial" panose="020B0604020202020204" pitchFamily="34" charset="0"/>
            </a:endParaRPr>
          </a:p>
        </p:txBody>
      </p:sp>
      <p:sp>
        <p:nvSpPr>
          <p:cNvPr id="10" name="Rectangle 9">
            <a:extLst>
              <a:ext uri="{FF2B5EF4-FFF2-40B4-BE49-F238E27FC236}">
                <a16:creationId xmlns:a16="http://schemas.microsoft.com/office/drawing/2014/main" id="{7F4C1125-2FF1-44BC-A405-32554DBB32E4}"/>
              </a:ext>
            </a:extLst>
          </p:cNvPr>
          <p:cNvSpPr/>
          <p:nvPr/>
        </p:nvSpPr>
        <p:spPr>
          <a:xfrm>
            <a:off x="1020907" y="1213114"/>
            <a:ext cx="6360968" cy="2492990"/>
          </a:xfrm>
          <a:prstGeom prst="rect">
            <a:avLst/>
          </a:prstGeom>
        </p:spPr>
        <p:txBody>
          <a:bodyPr wrap="square">
            <a:spAutoFit/>
          </a:bodyPr>
          <a:lstStyle/>
          <a:p>
            <a:pPr algn="just"/>
            <a:r>
              <a:rPr lang="fr-FR" sz="1200" dirty="0">
                <a:solidFill>
                  <a:schemeClr val="tx1">
                    <a:lumMod val="95000"/>
                    <a:lumOff val="5000"/>
                  </a:schemeClr>
                </a:solidFill>
              </a:rPr>
              <a:t>Lorem ipsum dolor sit amet, consectetur adipiscing elit. Pellentesque nibh odio, luctus at est in, tincidunt varius diam. Maecenas consectetur nunc gravida massa pellentesque luctus. Etiam vel velit non lorem congue ultrices. Cras sem ex, pretium ac porttitor vitae, sodales nec risus. Fusce consequat pharetra nulla in blandit. Sed eget urna ut neque faucibus laoreet ut eget eros. Nulla consectetur faucibus sem, vel rhoncus mi interdum eget.</a:t>
            </a:r>
          </a:p>
          <a:p>
            <a:pPr algn="just"/>
            <a:r>
              <a:rPr lang="fr-FR" sz="1200" dirty="0">
                <a:solidFill>
                  <a:schemeClr val="tx1">
                    <a:lumMod val="95000"/>
                    <a:lumOff val="5000"/>
                  </a:schemeClr>
                </a:solidFill>
                <a:latin typeface="Century" panose="02040604050505020304" pitchFamily="18" charset="0"/>
              </a:rPr>
              <a:t>Curabitur pellentesque pretium lorem, sit amet venenatis augue aliquet nec. Etiam semper auctor quam, eu convallis lacus pulvinar et. Pellentesque vel scelerisque nulla. Phasellus placerat ligula eget eros porttitor, quis mattis magna dapibus. Duis dapibus fringilla risus. Proin euismod pellentesque fringilla. Vestibulum nec lectus id nisi dictum sodales. Proin ac rutrum tortor. Pellentesque congue sollicitudin aliquet. Nam lobortis feugiat lobortis. Praesent nec pretium dui,…</a:t>
            </a:r>
          </a:p>
          <a:p>
            <a:pPr algn="r"/>
            <a:r>
              <a:rPr lang="fr-FR" sz="1000" b="1" i="1" dirty="0">
                <a:solidFill>
                  <a:schemeClr val="tx1">
                    <a:lumMod val="95000"/>
                    <a:lumOff val="5000"/>
                  </a:schemeClr>
                </a:solidFill>
                <a:latin typeface="Century" panose="02040604050505020304" pitchFamily="18" charset="0"/>
              </a:rPr>
              <a:t>Lire la suite…</a:t>
            </a:r>
          </a:p>
          <a:p>
            <a:pPr algn="just"/>
            <a:endParaRPr lang="fr-FR" sz="1200" dirty="0">
              <a:solidFill>
                <a:schemeClr val="tx1">
                  <a:lumMod val="95000"/>
                  <a:lumOff val="5000"/>
                </a:schemeClr>
              </a:solidFill>
            </a:endParaRPr>
          </a:p>
        </p:txBody>
      </p:sp>
      <p:pic>
        <p:nvPicPr>
          <p:cNvPr id="7" name="Image 6" descr="Une image contenant arbre, extérieur, cheval, brun&#10;&#10;Description générée automatiquement">
            <a:extLst>
              <a:ext uri="{FF2B5EF4-FFF2-40B4-BE49-F238E27FC236}">
                <a16:creationId xmlns:a16="http://schemas.microsoft.com/office/drawing/2014/main" id="{A1708AD5-D407-4F46-8C77-41AB14F1C8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5775" y="826876"/>
            <a:ext cx="3786188" cy="2518867"/>
          </a:xfrm>
          <a:prstGeom prst="rect">
            <a:avLst/>
          </a:prstGeom>
        </p:spPr>
      </p:pic>
      <p:sp>
        <p:nvSpPr>
          <p:cNvPr id="11" name="ZoneTexte 10">
            <a:extLst>
              <a:ext uri="{FF2B5EF4-FFF2-40B4-BE49-F238E27FC236}">
                <a16:creationId xmlns:a16="http://schemas.microsoft.com/office/drawing/2014/main" id="{8164642B-CA49-4198-97CE-212ACB187AA1}"/>
              </a:ext>
            </a:extLst>
          </p:cNvPr>
          <p:cNvSpPr txBox="1"/>
          <p:nvPr/>
        </p:nvSpPr>
        <p:spPr>
          <a:xfrm>
            <a:off x="1362762" y="235911"/>
            <a:ext cx="1630575" cy="461665"/>
          </a:xfrm>
          <a:prstGeom prst="rect">
            <a:avLst/>
          </a:prstGeom>
          <a:noFill/>
        </p:spPr>
        <p:txBody>
          <a:bodyPr wrap="none" rtlCol="0">
            <a:spAutoFit/>
          </a:bodyPr>
          <a:lstStyle/>
          <a:p>
            <a:r>
              <a:rPr lang="fr-FR" altLang="fr-FR" sz="2400" dirty="0">
                <a:solidFill>
                  <a:schemeClr val="accent6">
                    <a:lumMod val="75000"/>
                  </a:schemeClr>
                </a:solidFill>
                <a:latin typeface="Century" panose="02040604050505020304" pitchFamily="18" charset="0"/>
              </a:rPr>
              <a:t>EQUI SIT</a:t>
            </a:r>
            <a:endParaRPr lang="fr-FR" sz="2400" dirty="0">
              <a:solidFill>
                <a:schemeClr val="accent6">
                  <a:lumMod val="75000"/>
                </a:schemeClr>
              </a:solidFill>
              <a:latin typeface="Century" panose="02040604050505020304" pitchFamily="18" charset="0"/>
            </a:endParaRPr>
          </a:p>
        </p:txBody>
      </p:sp>
      <p:pic>
        <p:nvPicPr>
          <p:cNvPr id="15" name="Image 14">
            <a:extLst>
              <a:ext uri="{FF2B5EF4-FFF2-40B4-BE49-F238E27FC236}">
                <a16:creationId xmlns:a16="http://schemas.microsoft.com/office/drawing/2014/main" id="{3FAD4198-7FAA-4611-BB66-F89DE92A6B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644" y="31894"/>
            <a:ext cx="1085850" cy="1085850"/>
          </a:xfrm>
          <a:prstGeom prst="rect">
            <a:avLst/>
          </a:prstGeom>
        </p:spPr>
      </p:pic>
      <p:sp>
        <p:nvSpPr>
          <p:cNvPr id="20" name="ZoneTexte 19">
            <a:extLst>
              <a:ext uri="{FF2B5EF4-FFF2-40B4-BE49-F238E27FC236}">
                <a16:creationId xmlns:a16="http://schemas.microsoft.com/office/drawing/2014/main" id="{8E993A66-5564-4273-9904-CD7B2B7475A8}"/>
              </a:ext>
            </a:extLst>
          </p:cNvPr>
          <p:cNvSpPr txBox="1"/>
          <p:nvPr/>
        </p:nvSpPr>
        <p:spPr>
          <a:xfrm>
            <a:off x="8682725" y="7983323"/>
            <a:ext cx="3209238" cy="246221"/>
          </a:xfrm>
          <a:prstGeom prst="rect">
            <a:avLst/>
          </a:prstGeom>
          <a:noFill/>
        </p:spPr>
        <p:txBody>
          <a:bodyPr wrap="square" rtlCol="0">
            <a:spAutoFit/>
          </a:bodyPr>
          <a:lstStyle/>
          <a:p>
            <a:pPr algn="r"/>
            <a:r>
              <a:rPr lang="fr-FR" sz="1000" b="1" i="1" dirty="0">
                <a:solidFill>
                  <a:schemeClr val="tx1">
                    <a:lumMod val="95000"/>
                    <a:lumOff val="5000"/>
                  </a:schemeClr>
                </a:solidFill>
                <a:latin typeface="Century" panose="02040604050505020304" pitchFamily="18" charset="0"/>
              </a:rPr>
              <a:t>En savoir plus sur notre élevage du mois</a:t>
            </a:r>
          </a:p>
        </p:txBody>
      </p:sp>
    </p:spTree>
    <p:extLst>
      <p:ext uri="{BB962C8B-B14F-4D97-AF65-F5344CB8AC3E}">
        <p14:creationId xmlns:p14="http://schemas.microsoft.com/office/powerpoint/2010/main" val="859238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e 16">
            <a:extLst>
              <a:ext uri="{FF2B5EF4-FFF2-40B4-BE49-F238E27FC236}">
                <a16:creationId xmlns:a16="http://schemas.microsoft.com/office/drawing/2014/main" id="{7E9A26B4-AE20-4D62-868C-03AD496BA4D9}"/>
              </a:ext>
            </a:extLst>
          </p:cNvPr>
          <p:cNvGrpSpPr/>
          <p:nvPr/>
        </p:nvGrpSpPr>
        <p:grpSpPr>
          <a:xfrm>
            <a:off x="1163972" y="5001208"/>
            <a:ext cx="1345963" cy="1429001"/>
            <a:chOff x="660119" y="5001208"/>
            <a:chExt cx="1345963" cy="1429001"/>
          </a:xfrm>
        </p:grpSpPr>
        <p:pic>
          <p:nvPicPr>
            <p:cNvPr id="13" name="Image 12" descr="Une image contenant outil&#10;&#10;Description générée automatiquement">
              <a:extLst>
                <a:ext uri="{FF2B5EF4-FFF2-40B4-BE49-F238E27FC236}">
                  <a16:creationId xmlns:a16="http://schemas.microsoft.com/office/drawing/2014/main" id="{8B4AC085-4DFE-4097-AF28-4FACC1F2AF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0119" y="5107703"/>
              <a:ext cx="1284073" cy="1284073"/>
            </a:xfrm>
            <a:prstGeom prst="rect">
              <a:avLst/>
            </a:prstGeom>
          </p:spPr>
        </p:pic>
        <p:sp>
          <p:nvSpPr>
            <p:cNvPr id="16" name="Rectangle 15">
              <a:extLst>
                <a:ext uri="{FF2B5EF4-FFF2-40B4-BE49-F238E27FC236}">
                  <a16:creationId xmlns:a16="http://schemas.microsoft.com/office/drawing/2014/main" id="{A7B62024-1DA7-4FC6-B5F0-8C5632EC6CD5}"/>
                </a:ext>
              </a:extLst>
            </p:cNvPr>
            <p:cNvSpPr/>
            <p:nvPr/>
          </p:nvSpPr>
          <p:spPr>
            <a:xfrm>
              <a:off x="1856792" y="5001208"/>
              <a:ext cx="149290" cy="1429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pic>
        <p:nvPicPr>
          <p:cNvPr id="4" name="Image 3">
            <a:extLst>
              <a:ext uri="{FF2B5EF4-FFF2-40B4-BE49-F238E27FC236}">
                <a16:creationId xmlns:a16="http://schemas.microsoft.com/office/drawing/2014/main" id="{60B81A5D-660C-4651-94C4-393492AD848B}"/>
              </a:ext>
            </a:extLst>
          </p:cNvPr>
          <p:cNvPicPr>
            <a:picLocks noChangeAspect="1"/>
          </p:cNvPicPr>
          <p:nvPr/>
        </p:nvPicPr>
        <p:blipFill>
          <a:blip r:embed="rId3"/>
          <a:stretch>
            <a:fillRect/>
          </a:stretch>
        </p:blipFill>
        <p:spPr>
          <a:xfrm>
            <a:off x="1098658" y="1336130"/>
            <a:ext cx="3912315" cy="2930461"/>
          </a:xfrm>
          <a:prstGeom prst="rect">
            <a:avLst/>
          </a:prstGeom>
        </p:spPr>
      </p:pic>
      <p:sp>
        <p:nvSpPr>
          <p:cNvPr id="5" name="ZoneTexte 4">
            <a:extLst>
              <a:ext uri="{FF2B5EF4-FFF2-40B4-BE49-F238E27FC236}">
                <a16:creationId xmlns:a16="http://schemas.microsoft.com/office/drawing/2014/main" id="{8C4C67A5-6C08-412F-8FA0-B59BA38202CC}"/>
              </a:ext>
            </a:extLst>
          </p:cNvPr>
          <p:cNvSpPr txBox="1"/>
          <p:nvPr/>
        </p:nvSpPr>
        <p:spPr>
          <a:xfrm>
            <a:off x="1092199" y="616019"/>
            <a:ext cx="10799763" cy="461665"/>
          </a:xfrm>
          <a:prstGeom prst="rect">
            <a:avLst/>
          </a:prstGeom>
          <a:noFill/>
        </p:spPr>
        <p:txBody>
          <a:bodyPr wrap="square" rtlCol="0">
            <a:spAutoFit/>
          </a:bodyPr>
          <a:lstStyle/>
          <a:p>
            <a:pPr algn="ctr"/>
            <a:r>
              <a:rPr lang="fr-FR" sz="2400" b="1" dirty="0">
                <a:solidFill>
                  <a:schemeClr val="accent6">
                    <a:lumMod val="75000"/>
                  </a:schemeClr>
                </a:solidFill>
                <a:latin typeface="Century" panose="02040604050505020304" pitchFamily="18" charset="0"/>
              </a:rPr>
              <a:t>Elevage du CURLY FOU</a:t>
            </a:r>
          </a:p>
        </p:txBody>
      </p:sp>
      <p:pic>
        <p:nvPicPr>
          <p:cNvPr id="6" name="Image 5" descr="Une image contenant ciel, personne, extérieur, souriant&#10;&#10;Description générée automatiquement">
            <a:extLst>
              <a:ext uri="{FF2B5EF4-FFF2-40B4-BE49-F238E27FC236}">
                <a16:creationId xmlns:a16="http://schemas.microsoft.com/office/drawing/2014/main" id="{11B92324-BBFD-46E2-A3ED-1B2A1984BE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57313" y="1367583"/>
            <a:ext cx="1034650" cy="1251205"/>
          </a:xfrm>
          <a:prstGeom prst="rect">
            <a:avLst/>
          </a:prstGeom>
        </p:spPr>
      </p:pic>
      <p:sp>
        <p:nvSpPr>
          <p:cNvPr id="7" name="ZoneTexte 6">
            <a:extLst>
              <a:ext uri="{FF2B5EF4-FFF2-40B4-BE49-F238E27FC236}">
                <a16:creationId xmlns:a16="http://schemas.microsoft.com/office/drawing/2014/main" id="{1FF6CAF4-9E82-4322-8537-F465C75B7B1A}"/>
              </a:ext>
            </a:extLst>
          </p:cNvPr>
          <p:cNvSpPr txBox="1"/>
          <p:nvPr/>
        </p:nvSpPr>
        <p:spPr>
          <a:xfrm>
            <a:off x="10895793" y="2618788"/>
            <a:ext cx="996170" cy="646331"/>
          </a:xfrm>
          <a:prstGeom prst="rect">
            <a:avLst/>
          </a:prstGeom>
          <a:noFill/>
        </p:spPr>
        <p:txBody>
          <a:bodyPr wrap="none" rtlCol="0">
            <a:spAutoFit/>
          </a:bodyPr>
          <a:lstStyle/>
          <a:p>
            <a:pPr algn="ctr"/>
            <a:r>
              <a:rPr lang="fr-FR" sz="1200" b="1" dirty="0">
                <a:solidFill>
                  <a:schemeClr val="accent6">
                    <a:lumMod val="75000"/>
                  </a:schemeClr>
                </a:solidFill>
              </a:rPr>
              <a:t>Thierry Kane</a:t>
            </a:r>
          </a:p>
          <a:p>
            <a:pPr algn="ctr"/>
            <a:r>
              <a:rPr lang="fr-FR" sz="1200" b="1" dirty="0">
                <a:solidFill>
                  <a:schemeClr val="accent6">
                    <a:lumMod val="75000"/>
                  </a:schemeClr>
                </a:solidFill>
              </a:rPr>
              <a:t>Éleveur à</a:t>
            </a:r>
          </a:p>
          <a:p>
            <a:pPr algn="ctr"/>
            <a:r>
              <a:rPr lang="fr-FR" sz="1200" b="1" dirty="0">
                <a:solidFill>
                  <a:schemeClr val="accent6">
                    <a:lumMod val="75000"/>
                  </a:schemeClr>
                </a:solidFill>
              </a:rPr>
              <a:t>Valréas (84)</a:t>
            </a:r>
          </a:p>
        </p:txBody>
      </p:sp>
      <p:sp>
        <p:nvSpPr>
          <p:cNvPr id="8" name="ZoneTexte 7">
            <a:extLst>
              <a:ext uri="{FF2B5EF4-FFF2-40B4-BE49-F238E27FC236}">
                <a16:creationId xmlns:a16="http://schemas.microsoft.com/office/drawing/2014/main" id="{E710627C-05CA-4633-87EC-A0A6B89D7B8F}"/>
              </a:ext>
            </a:extLst>
          </p:cNvPr>
          <p:cNvSpPr txBox="1"/>
          <p:nvPr/>
        </p:nvSpPr>
        <p:spPr>
          <a:xfrm>
            <a:off x="8682725" y="4182848"/>
            <a:ext cx="3209238" cy="246221"/>
          </a:xfrm>
          <a:prstGeom prst="rect">
            <a:avLst/>
          </a:prstGeom>
          <a:noFill/>
        </p:spPr>
        <p:txBody>
          <a:bodyPr wrap="square" rtlCol="0">
            <a:spAutoFit/>
          </a:bodyPr>
          <a:lstStyle/>
          <a:p>
            <a:pPr algn="r"/>
            <a:r>
              <a:rPr lang="fr-FR" sz="1000" b="1" i="1" dirty="0">
                <a:solidFill>
                  <a:schemeClr val="tx1">
                    <a:lumMod val="95000"/>
                    <a:lumOff val="5000"/>
                  </a:schemeClr>
                </a:solidFill>
                <a:latin typeface="Century" panose="02040604050505020304" pitchFamily="18" charset="0"/>
              </a:rPr>
              <a:t>En savoir plus sur notre élevage du mois</a:t>
            </a:r>
          </a:p>
        </p:txBody>
      </p:sp>
      <p:sp>
        <p:nvSpPr>
          <p:cNvPr id="10" name="Rectangle 9">
            <a:extLst>
              <a:ext uri="{FF2B5EF4-FFF2-40B4-BE49-F238E27FC236}">
                <a16:creationId xmlns:a16="http://schemas.microsoft.com/office/drawing/2014/main" id="{B98E9EBC-A088-4FF1-9E2A-A79F4EBF6562}"/>
              </a:ext>
            </a:extLst>
          </p:cNvPr>
          <p:cNvSpPr/>
          <p:nvPr/>
        </p:nvSpPr>
        <p:spPr>
          <a:xfrm>
            <a:off x="5337663" y="1320526"/>
            <a:ext cx="5231440" cy="2862322"/>
          </a:xfrm>
          <a:prstGeom prst="rect">
            <a:avLst/>
          </a:prstGeom>
        </p:spPr>
        <p:txBody>
          <a:bodyPr wrap="square">
            <a:spAutoFit/>
          </a:bodyPr>
          <a:lstStyle/>
          <a:p>
            <a:pPr algn="just"/>
            <a:r>
              <a:rPr lang="fr-FR" sz="1200" dirty="0">
                <a:solidFill>
                  <a:schemeClr val="tx1">
                    <a:lumMod val="95000"/>
                    <a:lumOff val="5000"/>
                  </a:schemeClr>
                </a:solidFill>
                <a:latin typeface="Century" panose="02040604050505020304" pitchFamily="18" charset="0"/>
              </a:rPr>
              <a:t>Lorem ipsum dolor sit amet, consectetur adipiscing elit. Pellentesque nibh odio, luctus at est in, tincidunt varius diam. Maecenas consectetur nunc gravida massa pellentesque luctus. Etiam vel velit non lorem congue ultrices. Cras sem ex, pretium ac porttitor vitae, sodales nec risus. Fusce consequat pharetra nulla in blandit. Sed eget urna ut neque faucibus laoreet ut eget eros. Nulla consectetur faucibus sem, vel rhoncus mi interdum eget.</a:t>
            </a:r>
          </a:p>
          <a:p>
            <a:pPr algn="just"/>
            <a:r>
              <a:rPr lang="fr-FR" sz="1200" dirty="0">
                <a:solidFill>
                  <a:schemeClr val="tx1">
                    <a:lumMod val="95000"/>
                    <a:lumOff val="5000"/>
                  </a:schemeClr>
                </a:solidFill>
                <a:latin typeface="Century" panose="02040604050505020304" pitchFamily="18" charset="0"/>
              </a:rPr>
              <a:t>Curabitur pellentesque pretium lorem, sit amet venenatis augue aliquet nec. Etiam semper auctor quam, eu convallis lacus pulvinar et. Pellentesque vel scelerisque nulla. Phasellus placerat ligula eget eros porttitor, quis mattis magna dapibus. Duis dapibus fringilla risus. Proin euismod pellentesque fringilla. Vestibulum nec lectus id nisi dictum sodales. Proin ac rutrum tortor. Pellentesque congue sollicitudin aliquet. Nam lobortis feugiat lobortis. Praesent nec pretium dui,…</a:t>
            </a:r>
          </a:p>
        </p:txBody>
      </p:sp>
      <p:sp>
        <p:nvSpPr>
          <p:cNvPr id="12" name="ZoneTexte 11">
            <a:extLst>
              <a:ext uri="{FF2B5EF4-FFF2-40B4-BE49-F238E27FC236}">
                <a16:creationId xmlns:a16="http://schemas.microsoft.com/office/drawing/2014/main" id="{9592C2FE-6808-4B6B-8D83-1E20F77F14BC}"/>
              </a:ext>
            </a:extLst>
          </p:cNvPr>
          <p:cNvSpPr txBox="1"/>
          <p:nvPr/>
        </p:nvSpPr>
        <p:spPr>
          <a:xfrm>
            <a:off x="2382731" y="5137547"/>
            <a:ext cx="2549737" cy="461665"/>
          </a:xfrm>
          <a:prstGeom prst="rect">
            <a:avLst/>
          </a:prstGeom>
          <a:noFill/>
        </p:spPr>
        <p:txBody>
          <a:bodyPr wrap="none" rtlCol="0">
            <a:spAutoFit/>
          </a:bodyPr>
          <a:lstStyle/>
          <a:p>
            <a:pPr algn="ctr"/>
            <a:r>
              <a:rPr lang="fr-FR" sz="2400" b="1" dirty="0">
                <a:solidFill>
                  <a:schemeClr val="accent6">
                    <a:lumMod val="75000"/>
                  </a:schemeClr>
                </a:solidFill>
                <a:latin typeface="Century" panose="02040604050505020304" pitchFamily="18" charset="0"/>
              </a:rPr>
              <a:t>L’astuce du mois</a:t>
            </a:r>
          </a:p>
        </p:txBody>
      </p:sp>
      <p:sp>
        <p:nvSpPr>
          <p:cNvPr id="14" name="Rectangle 13">
            <a:extLst>
              <a:ext uri="{FF2B5EF4-FFF2-40B4-BE49-F238E27FC236}">
                <a16:creationId xmlns:a16="http://schemas.microsoft.com/office/drawing/2014/main" id="{33230A5E-FD72-47B4-8C99-2221923C2698}"/>
              </a:ext>
            </a:extLst>
          </p:cNvPr>
          <p:cNvSpPr/>
          <p:nvPr/>
        </p:nvSpPr>
        <p:spPr>
          <a:xfrm>
            <a:off x="2190750" y="5599212"/>
            <a:ext cx="9701213" cy="830997"/>
          </a:xfrm>
          <a:prstGeom prst="rect">
            <a:avLst/>
          </a:prstGeom>
        </p:spPr>
        <p:txBody>
          <a:bodyPr wrap="square">
            <a:spAutoFit/>
          </a:bodyPr>
          <a:lstStyle/>
          <a:p>
            <a:pPr algn="just"/>
            <a:r>
              <a:rPr lang="fr-FR" sz="1200" dirty="0">
                <a:solidFill>
                  <a:schemeClr val="tx1">
                    <a:lumMod val="95000"/>
                    <a:lumOff val="5000"/>
                  </a:schemeClr>
                </a:solidFill>
                <a:latin typeface="Century" panose="02040604050505020304" pitchFamily="18" charset="0"/>
              </a:rPr>
              <a:t>Lorem ipsum dolor sit amet, consectetur adipiscing elit. Pellentesque nibh odio, luctus at est in, tincidunt varius diam. Maecenas consectetur nunc gravida massa pellentesque luctus. Etiam vel velit non lorem congue ultrices. Cras sem ex, pretium ac porttitor vitae, sodales nec risus. Fusce consequat pharetra nulla in blandit. Sed eget urna ut neque faucibus laoreet ut eget eros. Nulla consectetur faucibus sem, vel rhoncus mi interdum eget.</a:t>
            </a:r>
          </a:p>
        </p:txBody>
      </p:sp>
      <p:pic>
        <p:nvPicPr>
          <p:cNvPr id="15" name="Image 14" descr="Une image contenant carte, texte&#10;&#10;Description générée automatiquement">
            <a:extLst>
              <a:ext uri="{FF2B5EF4-FFF2-40B4-BE49-F238E27FC236}">
                <a16:creationId xmlns:a16="http://schemas.microsoft.com/office/drawing/2014/main" id="{704BD1E9-65B5-44CA-8EAA-876F927EFB5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38427" y="-72321"/>
            <a:ext cx="1838344" cy="1838344"/>
          </a:xfrm>
          <a:prstGeom prst="rect">
            <a:avLst/>
          </a:prstGeom>
        </p:spPr>
      </p:pic>
    </p:spTree>
    <p:extLst>
      <p:ext uri="{BB962C8B-B14F-4D97-AF65-F5344CB8AC3E}">
        <p14:creationId xmlns:p14="http://schemas.microsoft.com/office/powerpoint/2010/main" val="2320856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34F3F89B-7C86-4342-A08B-6A97E67DDDB4}"/>
              </a:ext>
            </a:extLst>
          </p:cNvPr>
          <p:cNvPicPr>
            <a:picLocks noChangeAspect="1"/>
          </p:cNvPicPr>
          <p:nvPr/>
        </p:nvPicPr>
        <p:blipFill>
          <a:blip r:embed="rId2"/>
          <a:stretch>
            <a:fillRect/>
          </a:stretch>
        </p:blipFill>
        <p:spPr>
          <a:xfrm>
            <a:off x="7979648" y="1341438"/>
            <a:ext cx="3912315" cy="2930461"/>
          </a:xfrm>
          <a:prstGeom prst="rect">
            <a:avLst/>
          </a:prstGeom>
        </p:spPr>
      </p:pic>
      <p:sp>
        <p:nvSpPr>
          <p:cNvPr id="5" name="Rectangle 4">
            <a:extLst>
              <a:ext uri="{FF2B5EF4-FFF2-40B4-BE49-F238E27FC236}">
                <a16:creationId xmlns:a16="http://schemas.microsoft.com/office/drawing/2014/main" id="{07403413-0A9E-4B9D-AA87-5762C740EB3F}"/>
              </a:ext>
            </a:extLst>
          </p:cNvPr>
          <p:cNvSpPr/>
          <p:nvPr/>
        </p:nvSpPr>
        <p:spPr>
          <a:xfrm>
            <a:off x="1092199" y="1272901"/>
            <a:ext cx="6613525" cy="2308324"/>
          </a:xfrm>
          <a:prstGeom prst="rect">
            <a:avLst/>
          </a:prstGeom>
        </p:spPr>
        <p:txBody>
          <a:bodyPr wrap="square">
            <a:spAutoFit/>
          </a:bodyPr>
          <a:lstStyle/>
          <a:p>
            <a:pPr algn="just"/>
            <a:r>
              <a:rPr lang="fr-FR" sz="1200" dirty="0">
                <a:solidFill>
                  <a:schemeClr val="tx1">
                    <a:lumMod val="95000"/>
                    <a:lumOff val="5000"/>
                  </a:schemeClr>
                </a:solidFill>
                <a:latin typeface="Century" panose="02040604050505020304" pitchFamily="18" charset="0"/>
              </a:rPr>
              <a:t>Lorem ipsum dolor sit amet, consectetur adipiscing elit. Pellentesque nibh odio, luctus at est in, tincidunt varius diam. Maecenas consectetur nunc gravida massa pellentesque luctus. Etiam vel velit non lorem congue ultrices. Cras sem ex, pretium ac porttitor vitae, sodales nec risus. Fusce consequat pharetra nulla in blandit. Sed eget urna ut neque faucibus laoreet ut eget eros. Nulla consectetur faucibus sem, vel rhoncus mi interdum eget.</a:t>
            </a:r>
          </a:p>
          <a:p>
            <a:pPr algn="just"/>
            <a:r>
              <a:rPr lang="fr-FR" sz="1200" dirty="0">
                <a:solidFill>
                  <a:schemeClr val="tx1">
                    <a:lumMod val="95000"/>
                    <a:lumOff val="5000"/>
                  </a:schemeClr>
                </a:solidFill>
                <a:latin typeface="Century" panose="02040604050505020304" pitchFamily="18" charset="0"/>
              </a:rPr>
              <a:t>Curabitur pellentesque pretium lorem, sit amet venenatis augue aliquet nec. Etiam semper auctor quam, eu convallis lacus pulvinar et. Pellentesque vel scelerisque nulla. Phasellus placerat ligula eget eros porttitor, quis mattis magna dapibus. Duis dapibus fringilla risus. Proin euismod pellentesque fringilla. Vestibulum nec lectus id nisi dictum sodales. Proin ac rutrum tortor. Pellentesque congue sollicitudin aliquet. Nam lobortis feugiat lobortis. Praesent nec pretium dui,…</a:t>
            </a:r>
          </a:p>
        </p:txBody>
      </p:sp>
      <p:sp>
        <p:nvSpPr>
          <p:cNvPr id="6" name="ZoneTexte 5">
            <a:extLst>
              <a:ext uri="{FF2B5EF4-FFF2-40B4-BE49-F238E27FC236}">
                <a16:creationId xmlns:a16="http://schemas.microsoft.com/office/drawing/2014/main" id="{23945E13-F99F-4037-9E7C-760AAE3236DD}"/>
              </a:ext>
            </a:extLst>
          </p:cNvPr>
          <p:cNvSpPr txBox="1"/>
          <p:nvPr/>
        </p:nvSpPr>
        <p:spPr>
          <a:xfrm>
            <a:off x="1092199" y="616019"/>
            <a:ext cx="10799763" cy="461665"/>
          </a:xfrm>
          <a:prstGeom prst="rect">
            <a:avLst/>
          </a:prstGeom>
          <a:noFill/>
        </p:spPr>
        <p:txBody>
          <a:bodyPr wrap="square" rtlCol="0">
            <a:spAutoFit/>
          </a:bodyPr>
          <a:lstStyle/>
          <a:p>
            <a:pPr algn="ctr"/>
            <a:r>
              <a:rPr lang="fr-FR" sz="2400" b="1" dirty="0">
                <a:solidFill>
                  <a:schemeClr val="accent6">
                    <a:lumMod val="75000"/>
                  </a:schemeClr>
                </a:solidFill>
                <a:latin typeface="Century" panose="02040604050505020304" pitchFamily="18" charset="0"/>
              </a:rPr>
              <a:t>Le CURLY</a:t>
            </a:r>
          </a:p>
        </p:txBody>
      </p:sp>
      <p:sp>
        <p:nvSpPr>
          <p:cNvPr id="10" name="ZoneTexte 9">
            <a:extLst>
              <a:ext uri="{FF2B5EF4-FFF2-40B4-BE49-F238E27FC236}">
                <a16:creationId xmlns:a16="http://schemas.microsoft.com/office/drawing/2014/main" id="{E3A6C963-24A9-4472-9661-E40D056F12DC}"/>
              </a:ext>
            </a:extLst>
          </p:cNvPr>
          <p:cNvSpPr txBox="1"/>
          <p:nvPr/>
        </p:nvSpPr>
        <p:spPr>
          <a:xfrm>
            <a:off x="4496486" y="3429000"/>
            <a:ext cx="3209238" cy="246221"/>
          </a:xfrm>
          <a:prstGeom prst="rect">
            <a:avLst/>
          </a:prstGeom>
          <a:noFill/>
        </p:spPr>
        <p:txBody>
          <a:bodyPr wrap="square" rtlCol="0">
            <a:spAutoFit/>
          </a:bodyPr>
          <a:lstStyle/>
          <a:p>
            <a:pPr algn="r"/>
            <a:r>
              <a:rPr lang="fr-FR" sz="1000" b="1" i="1" dirty="0">
                <a:solidFill>
                  <a:schemeClr val="tx1">
                    <a:lumMod val="95000"/>
                    <a:lumOff val="5000"/>
                  </a:schemeClr>
                </a:solidFill>
                <a:latin typeface="Century" panose="02040604050505020304" pitchFamily="18" charset="0"/>
              </a:rPr>
              <a:t>En savoir plus sur notre élevage du mois</a:t>
            </a:r>
          </a:p>
        </p:txBody>
      </p:sp>
      <p:pic>
        <p:nvPicPr>
          <p:cNvPr id="11" name="Image 10">
            <a:extLst>
              <a:ext uri="{FF2B5EF4-FFF2-40B4-BE49-F238E27FC236}">
                <a16:creationId xmlns:a16="http://schemas.microsoft.com/office/drawing/2014/main" id="{BD1D38D5-104B-4D7A-9742-03C464D5D66B}"/>
              </a:ext>
            </a:extLst>
          </p:cNvPr>
          <p:cNvPicPr>
            <a:picLocks noChangeAspect="1"/>
          </p:cNvPicPr>
          <p:nvPr/>
        </p:nvPicPr>
        <p:blipFill>
          <a:blip r:embed="rId2"/>
          <a:stretch>
            <a:fillRect/>
          </a:stretch>
        </p:blipFill>
        <p:spPr>
          <a:xfrm>
            <a:off x="1092200" y="4565714"/>
            <a:ext cx="786015" cy="588753"/>
          </a:xfrm>
          <a:prstGeom prst="rect">
            <a:avLst/>
          </a:prstGeom>
        </p:spPr>
      </p:pic>
      <p:pic>
        <p:nvPicPr>
          <p:cNvPr id="12" name="Image 11">
            <a:extLst>
              <a:ext uri="{FF2B5EF4-FFF2-40B4-BE49-F238E27FC236}">
                <a16:creationId xmlns:a16="http://schemas.microsoft.com/office/drawing/2014/main" id="{CC5FC095-C968-4424-8C70-EB4179E169DE}"/>
              </a:ext>
            </a:extLst>
          </p:cNvPr>
          <p:cNvPicPr>
            <a:picLocks noChangeAspect="1"/>
          </p:cNvPicPr>
          <p:nvPr/>
        </p:nvPicPr>
        <p:blipFill>
          <a:blip r:embed="rId2"/>
          <a:stretch>
            <a:fillRect/>
          </a:stretch>
        </p:blipFill>
        <p:spPr>
          <a:xfrm>
            <a:off x="2002541" y="4565713"/>
            <a:ext cx="786015" cy="588753"/>
          </a:xfrm>
          <a:prstGeom prst="rect">
            <a:avLst/>
          </a:prstGeom>
        </p:spPr>
      </p:pic>
      <p:pic>
        <p:nvPicPr>
          <p:cNvPr id="13" name="Image 12">
            <a:extLst>
              <a:ext uri="{FF2B5EF4-FFF2-40B4-BE49-F238E27FC236}">
                <a16:creationId xmlns:a16="http://schemas.microsoft.com/office/drawing/2014/main" id="{944E6B74-7427-4CFD-82ED-0D73704AC740}"/>
              </a:ext>
            </a:extLst>
          </p:cNvPr>
          <p:cNvPicPr>
            <a:picLocks noChangeAspect="1"/>
          </p:cNvPicPr>
          <p:nvPr/>
        </p:nvPicPr>
        <p:blipFill>
          <a:blip r:embed="rId2"/>
          <a:stretch>
            <a:fillRect/>
          </a:stretch>
        </p:blipFill>
        <p:spPr>
          <a:xfrm>
            <a:off x="2912882" y="4565713"/>
            <a:ext cx="786015" cy="588753"/>
          </a:xfrm>
          <a:prstGeom prst="rect">
            <a:avLst/>
          </a:prstGeom>
        </p:spPr>
      </p:pic>
      <p:pic>
        <p:nvPicPr>
          <p:cNvPr id="14" name="Image 13">
            <a:extLst>
              <a:ext uri="{FF2B5EF4-FFF2-40B4-BE49-F238E27FC236}">
                <a16:creationId xmlns:a16="http://schemas.microsoft.com/office/drawing/2014/main" id="{5710AAF0-3106-4B61-A7A7-14AAFECC25E6}"/>
              </a:ext>
            </a:extLst>
          </p:cNvPr>
          <p:cNvPicPr>
            <a:picLocks noChangeAspect="1"/>
          </p:cNvPicPr>
          <p:nvPr/>
        </p:nvPicPr>
        <p:blipFill>
          <a:blip r:embed="rId2"/>
          <a:stretch>
            <a:fillRect/>
          </a:stretch>
        </p:blipFill>
        <p:spPr>
          <a:xfrm>
            <a:off x="3823223" y="4565713"/>
            <a:ext cx="786015" cy="588753"/>
          </a:xfrm>
          <a:prstGeom prst="rect">
            <a:avLst/>
          </a:prstGeom>
        </p:spPr>
      </p:pic>
      <p:pic>
        <p:nvPicPr>
          <p:cNvPr id="15" name="Image 14">
            <a:extLst>
              <a:ext uri="{FF2B5EF4-FFF2-40B4-BE49-F238E27FC236}">
                <a16:creationId xmlns:a16="http://schemas.microsoft.com/office/drawing/2014/main" id="{40830767-9D6E-4D80-B269-54BAA1A2BE3E}"/>
              </a:ext>
            </a:extLst>
          </p:cNvPr>
          <p:cNvPicPr>
            <a:picLocks noChangeAspect="1"/>
          </p:cNvPicPr>
          <p:nvPr/>
        </p:nvPicPr>
        <p:blipFill>
          <a:blip r:embed="rId2"/>
          <a:stretch>
            <a:fillRect/>
          </a:stretch>
        </p:blipFill>
        <p:spPr>
          <a:xfrm>
            <a:off x="4733564" y="4565713"/>
            <a:ext cx="786015" cy="588753"/>
          </a:xfrm>
          <a:prstGeom prst="rect">
            <a:avLst/>
          </a:prstGeom>
        </p:spPr>
      </p:pic>
      <p:pic>
        <p:nvPicPr>
          <p:cNvPr id="16" name="Image 15">
            <a:extLst>
              <a:ext uri="{FF2B5EF4-FFF2-40B4-BE49-F238E27FC236}">
                <a16:creationId xmlns:a16="http://schemas.microsoft.com/office/drawing/2014/main" id="{56A8DF89-CB2B-4F76-B77A-A721ACD628DD}"/>
              </a:ext>
            </a:extLst>
          </p:cNvPr>
          <p:cNvPicPr>
            <a:picLocks noChangeAspect="1"/>
          </p:cNvPicPr>
          <p:nvPr/>
        </p:nvPicPr>
        <p:blipFill>
          <a:blip r:embed="rId2"/>
          <a:stretch>
            <a:fillRect/>
          </a:stretch>
        </p:blipFill>
        <p:spPr>
          <a:xfrm>
            <a:off x="5643905" y="4565714"/>
            <a:ext cx="786015" cy="588753"/>
          </a:xfrm>
          <a:prstGeom prst="rect">
            <a:avLst/>
          </a:prstGeom>
        </p:spPr>
      </p:pic>
      <p:pic>
        <p:nvPicPr>
          <p:cNvPr id="17" name="Image 16">
            <a:extLst>
              <a:ext uri="{FF2B5EF4-FFF2-40B4-BE49-F238E27FC236}">
                <a16:creationId xmlns:a16="http://schemas.microsoft.com/office/drawing/2014/main" id="{E8E149E6-939A-47BB-A621-4201ADB09E9E}"/>
              </a:ext>
            </a:extLst>
          </p:cNvPr>
          <p:cNvPicPr>
            <a:picLocks noChangeAspect="1"/>
          </p:cNvPicPr>
          <p:nvPr/>
        </p:nvPicPr>
        <p:blipFill>
          <a:blip r:embed="rId2"/>
          <a:stretch>
            <a:fillRect/>
          </a:stretch>
        </p:blipFill>
        <p:spPr>
          <a:xfrm>
            <a:off x="6554246" y="4565713"/>
            <a:ext cx="786015" cy="588753"/>
          </a:xfrm>
          <a:prstGeom prst="rect">
            <a:avLst/>
          </a:prstGeom>
        </p:spPr>
      </p:pic>
      <p:pic>
        <p:nvPicPr>
          <p:cNvPr id="18" name="Image 17">
            <a:extLst>
              <a:ext uri="{FF2B5EF4-FFF2-40B4-BE49-F238E27FC236}">
                <a16:creationId xmlns:a16="http://schemas.microsoft.com/office/drawing/2014/main" id="{6BCF3D60-62D2-4827-BBD9-725CB6E8911B}"/>
              </a:ext>
            </a:extLst>
          </p:cNvPr>
          <p:cNvPicPr>
            <a:picLocks noChangeAspect="1"/>
          </p:cNvPicPr>
          <p:nvPr/>
        </p:nvPicPr>
        <p:blipFill>
          <a:blip r:embed="rId2"/>
          <a:stretch>
            <a:fillRect/>
          </a:stretch>
        </p:blipFill>
        <p:spPr>
          <a:xfrm>
            <a:off x="7464587" y="4565713"/>
            <a:ext cx="786015" cy="588753"/>
          </a:xfrm>
          <a:prstGeom prst="rect">
            <a:avLst/>
          </a:prstGeom>
        </p:spPr>
      </p:pic>
      <p:pic>
        <p:nvPicPr>
          <p:cNvPr id="19" name="Image 18">
            <a:extLst>
              <a:ext uri="{FF2B5EF4-FFF2-40B4-BE49-F238E27FC236}">
                <a16:creationId xmlns:a16="http://schemas.microsoft.com/office/drawing/2014/main" id="{A3601CE6-B5FB-4C12-AF99-38F442895460}"/>
              </a:ext>
            </a:extLst>
          </p:cNvPr>
          <p:cNvPicPr>
            <a:picLocks noChangeAspect="1"/>
          </p:cNvPicPr>
          <p:nvPr/>
        </p:nvPicPr>
        <p:blipFill>
          <a:blip r:embed="rId2"/>
          <a:stretch>
            <a:fillRect/>
          </a:stretch>
        </p:blipFill>
        <p:spPr>
          <a:xfrm>
            <a:off x="8374928" y="4565713"/>
            <a:ext cx="786015" cy="588753"/>
          </a:xfrm>
          <a:prstGeom prst="rect">
            <a:avLst/>
          </a:prstGeom>
        </p:spPr>
      </p:pic>
      <p:pic>
        <p:nvPicPr>
          <p:cNvPr id="20" name="Image 19">
            <a:extLst>
              <a:ext uri="{FF2B5EF4-FFF2-40B4-BE49-F238E27FC236}">
                <a16:creationId xmlns:a16="http://schemas.microsoft.com/office/drawing/2014/main" id="{696F5F6C-BFE3-4911-B778-6470EBA6B1A4}"/>
              </a:ext>
            </a:extLst>
          </p:cNvPr>
          <p:cNvPicPr>
            <a:picLocks noChangeAspect="1"/>
          </p:cNvPicPr>
          <p:nvPr/>
        </p:nvPicPr>
        <p:blipFill>
          <a:blip r:embed="rId2"/>
          <a:stretch>
            <a:fillRect/>
          </a:stretch>
        </p:blipFill>
        <p:spPr>
          <a:xfrm>
            <a:off x="9285269" y="4565713"/>
            <a:ext cx="786015" cy="588753"/>
          </a:xfrm>
          <a:prstGeom prst="rect">
            <a:avLst/>
          </a:prstGeom>
        </p:spPr>
      </p:pic>
      <p:pic>
        <p:nvPicPr>
          <p:cNvPr id="21" name="Image 20">
            <a:extLst>
              <a:ext uri="{FF2B5EF4-FFF2-40B4-BE49-F238E27FC236}">
                <a16:creationId xmlns:a16="http://schemas.microsoft.com/office/drawing/2014/main" id="{126EBCAE-093C-456E-8CE8-930E7E689C86}"/>
              </a:ext>
            </a:extLst>
          </p:cNvPr>
          <p:cNvPicPr>
            <a:picLocks noChangeAspect="1"/>
          </p:cNvPicPr>
          <p:nvPr/>
        </p:nvPicPr>
        <p:blipFill>
          <a:blip r:embed="rId2"/>
          <a:stretch>
            <a:fillRect/>
          </a:stretch>
        </p:blipFill>
        <p:spPr>
          <a:xfrm>
            <a:off x="10195610" y="4565713"/>
            <a:ext cx="786015" cy="588753"/>
          </a:xfrm>
          <a:prstGeom prst="rect">
            <a:avLst/>
          </a:prstGeom>
        </p:spPr>
      </p:pic>
      <p:pic>
        <p:nvPicPr>
          <p:cNvPr id="22" name="Image 21">
            <a:extLst>
              <a:ext uri="{FF2B5EF4-FFF2-40B4-BE49-F238E27FC236}">
                <a16:creationId xmlns:a16="http://schemas.microsoft.com/office/drawing/2014/main" id="{57C34701-0789-4702-AE3D-C0ABE3800184}"/>
              </a:ext>
            </a:extLst>
          </p:cNvPr>
          <p:cNvPicPr>
            <a:picLocks noChangeAspect="1"/>
          </p:cNvPicPr>
          <p:nvPr/>
        </p:nvPicPr>
        <p:blipFill>
          <a:blip r:embed="rId2"/>
          <a:stretch>
            <a:fillRect/>
          </a:stretch>
        </p:blipFill>
        <p:spPr>
          <a:xfrm>
            <a:off x="11105948" y="4565713"/>
            <a:ext cx="786015" cy="588753"/>
          </a:xfrm>
          <a:prstGeom prst="rect">
            <a:avLst/>
          </a:prstGeom>
        </p:spPr>
      </p:pic>
      <p:pic>
        <p:nvPicPr>
          <p:cNvPr id="23" name="Image 22">
            <a:extLst>
              <a:ext uri="{FF2B5EF4-FFF2-40B4-BE49-F238E27FC236}">
                <a16:creationId xmlns:a16="http://schemas.microsoft.com/office/drawing/2014/main" id="{838BCDC9-1279-488B-809A-C672EC61DE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2881" y="-124855"/>
            <a:ext cx="1811024" cy="1811024"/>
          </a:xfrm>
          <a:prstGeom prst="rect">
            <a:avLst/>
          </a:prstGeom>
        </p:spPr>
      </p:pic>
    </p:spTree>
    <p:extLst>
      <p:ext uri="{BB962C8B-B14F-4D97-AF65-F5344CB8AC3E}">
        <p14:creationId xmlns:p14="http://schemas.microsoft.com/office/powerpoint/2010/main" val="3624458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5DE8E94E-9CA4-48F3-BBB9-26BB217CFECE}"/>
              </a:ext>
            </a:extLst>
          </p:cNvPr>
          <p:cNvSpPr txBox="1"/>
          <p:nvPr/>
        </p:nvSpPr>
        <p:spPr>
          <a:xfrm>
            <a:off x="105771" y="5747462"/>
            <a:ext cx="1617430" cy="830997"/>
          </a:xfrm>
          <a:prstGeom prst="rect">
            <a:avLst/>
          </a:prstGeom>
          <a:noFill/>
        </p:spPr>
        <p:txBody>
          <a:bodyPr wrap="none" rtlCol="0">
            <a:spAutoFit/>
          </a:bodyPr>
          <a:lstStyle/>
          <a:p>
            <a:r>
              <a:rPr lang="fr-FR" sz="1200" dirty="0">
                <a:solidFill>
                  <a:schemeClr val="accent6">
                    <a:lumMod val="50000"/>
                  </a:schemeClr>
                </a:solidFill>
                <a:latin typeface="Century" panose="02040604050505020304" pitchFamily="18" charset="0"/>
              </a:rPr>
              <a:t>EQUI SIT</a:t>
            </a:r>
          </a:p>
          <a:p>
            <a:r>
              <a:rPr lang="fr-FR" sz="1200" dirty="0">
                <a:solidFill>
                  <a:schemeClr val="accent6">
                    <a:lumMod val="50000"/>
                  </a:schemeClr>
                </a:solidFill>
                <a:latin typeface="Century" panose="02040604050505020304" pitchFamily="18" charset="0"/>
              </a:rPr>
              <a:t>17 rue de la Victoire</a:t>
            </a:r>
          </a:p>
          <a:p>
            <a:r>
              <a:rPr lang="fr-FR" sz="1200" dirty="0">
                <a:solidFill>
                  <a:schemeClr val="accent6">
                    <a:lumMod val="50000"/>
                  </a:schemeClr>
                </a:solidFill>
                <a:latin typeface="Century" panose="02040604050505020304" pitchFamily="18" charset="0"/>
              </a:rPr>
              <a:t>84123 Valréas</a:t>
            </a:r>
          </a:p>
          <a:p>
            <a:endParaRPr lang="fr-FR" sz="1200" dirty="0">
              <a:solidFill>
                <a:schemeClr val="accent6">
                  <a:lumMod val="50000"/>
                </a:schemeClr>
              </a:solidFill>
              <a:latin typeface="Century" panose="02040604050505020304" pitchFamily="18" charset="0"/>
            </a:endParaRPr>
          </a:p>
        </p:txBody>
      </p:sp>
      <p:sp>
        <p:nvSpPr>
          <p:cNvPr id="6" name="ZoneTexte 5">
            <a:extLst>
              <a:ext uri="{FF2B5EF4-FFF2-40B4-BE49-F238E27FC236}">
                <a16:creationId xmlns:a16="http://schemas.microsoft.com/office/drawing/2014/main" id="{0196C3AE-9336-470C-8341-78E1E977C80F}"/>
              </a:ext>
            </a:extLst>
          </p:cNvPr>
          <p:cNvSpPr txBox="1"/>
          <p:nvPr/>
        </p:nvSpPr>
        <p:spPr>
          <a:xfrm>
            <a:off x="9491131" y="5696262"/>
            <a:ext cx="2568652" cy="830997"/>
          </a:xfrm>
          <a:prstGeom prst="rect">
            <a:avLst/>
          </a:prstGeom>
          <a:noFill/>
        </p:spPr>
        <p:txBody>
          <a:bodyPr wrap="none" rtlCol="0">
            <a:spAutoFit/>
          </a:bodyPr>
          <a:lstStyle/>
          <a:p>
            <a:r>
              <a:rPr lang="fr-FR" sz="1200" dirty="0">
                <a:solidFill>
                  <a:schemeClr val="accent6">
                    <a:lumMod val="50000"/>
                  </a:schemeClr>
                </a:solidFill>
                <a:latin typeface="Century" panose="02040604050505020304" pitchFamily="18" charset="0"/>
              </a:rPr>
              <a:t>Vous êtes notre 21 245</a:t>
            </a:r>
            <a:r>
              <a:rPr lang="fr-FR" sz="1200" baseline="30000" dirty="0">
                <a:solidFill>
                  <a:schemeClr val="accent6">
                    <a:lumMod val="50000"/>
                  </a:schemeClr>
                </a:solidFill>
                <a:latin typeface="Century" panose="02040604050505020304" pitchFamily="18" charset="0"/>
              </a:rPr>
              <a:t>ème</a:t>
            </a:r>
            <a:r>
              <a:rPr lang="fr-FR" sz="1200" dirty="0">
                <a:solidFill>
                  <a:schemeClr val="accent6">
                    <a:lumMod val="50000"/>
                  </a:schemeClr>
                </a:solidFill>
                <a:latin typeface="Century" panose="02040604050505020304" pitchFamily="18" charset="0"/>
              </a:rPr>
              <a:t> visiteur</a:t>
            </a:r>
          </a:p>
          <a:p>
            <a:endParaRPr lang="fr-FR" sz="1200" dirty="0">
              <a:solidFill>
                <a:schemeClr val="accent6">
                  <a:lumMod val="50000"/>
                </a:schemeClr>
              </a:solidFill>
              <a:latin typeface="Century" panose="02040604050505020304" pitchFamily="18" charset="0"/>
            </a:endParaRPr>
          </a:p>
          <a:p>
            <a:endParaRPr lang="fr-FR" sz="1200" dirty="0">
              <a:solidFill>
                <a:schemeClr val="accent6">
                  <a:lumMod val="50000"/>
                </a:schemeClr>
              </a:solidFill>
              <a:latin typeface="Century" panose="02040604050505020304" pitchFamily="18" charset="0"/>
            </a:endParaRPr>
          </a:p>
          <a:p>
            <a:pPr algn="r"/>
            <a:r>
              <a:rPr lang="fr-FR" sz="1200" dirty="0">
                <a:solidFill>
                  <a:schemeClr val="accent6">
                    <a:lumMod val="50000"/>
                  </a:schemeClr>
                </a:solidFill>
                <a:latin typeface="Century" panose="02040604050505020304" pitchFamily="18" charset="0"/>
              </a:rPr>
              <a:t>Mentions légales</a:t>
            </a:r>
          </a:p>
        </p:txBody>
      </p:sp>
      <p:sp>
        <p:nvSpPr>
          <p:cNvPr id="7" name="ZoneTexte 6">
            <a:extLst>
              <a:ext uri="{FF2B5EF4-FFF2-40B4-BE49-F238E27FC236}">
                <a16:creationId xmlns:a16="http://schemas.microsoft.com/office/drawing/2014/main" id="{56696A77-C7FE-4E33-BCF6-2D8FADBEED24}"/>
              </a:ext>
            </a:extLst>
          </p:cNvPr>
          <p:cNvSpPr txBox="1"/>
          <p:nvPr/>
        </p:nvSpPr>
        <p:spPr>
          <a:xfrm>
            <a:off x="5077054" y="5698679"/>
            <a:ext cx="1742785" cy="646331"/>
          </a:xfrm>
          <a:prstGeom prst="rect">
            <a:avLst/>
          </a:prstGeom>
          <a:noFill/>
        </p:spPr>
        <p:txBody>
          <a:bodyPr wrap="none" rtlCol="0">
            <a:spAutoFit/>
          </a:bodyPr>
          <a:lstStyle/>
          <a:p>
            <a:pPr algn="ctr"/>
            <a:r>
              <a:rPr lang="fr-FR" sz="1200" b="1" dirty="0">
                <a:solidFill>
                  <a:schemeClr val="accent6">
                    <a:lumMod val="50000"/>
                  </a:schemeClr>
                </a:solidFill>
                <a:latin typeface="Century" panose="02040604050505020304" pitchFamily="18" charset="0"/>
              </a:rPr>
              <a:t>06 07 08 09 10</a:t>
            </a:r>
          </a:p>
          <a:p>
            <a:r>
              <a:rPr lang="fr-FR" sz="1200" dirty="0">
                <a:solidFill>
                  <a:schemeClr val="accent6">
                    <a:lumMod val="50000"/>
                  </a:schemeClr>
                </a:solidFill>
                <a:latin typeface="Century" panose="02040604050505020304" pitchFamily="18" charset="0"/>
              </a:rPr>
              <a:t>equi_sit@equi_sit.com</a:t>
            </a:r>
          </a:p>
          <a:p>
            <a:endParaRPr lang="fr-FR" sz="1200" dirty="0">
              <a:solidFill>
                <a:schemeClr val="accent6">
                  <a:lumMod val="50000"/>
                </a:schemeClr>
              </a:solidFill>
            </a:endParaRPr>
          </a:p>
        </p:txBody>
      </p:sp>
      <p:sp>
        <p:nvSpPr>
          <p:cNvPr id="9" name="ZoneTexte 8">
            <a:extLst>
              <a:ext uri="{FF2B5EF4-FFF2-40B4-BE49-F238E27FC236}">
                <a16:creationId xmlns:a16="http://schemas.microsoft.com/office/drawing/2014/main" id="{49C3C4F4-18D1-4E2E-8782-1EE9928F03F3}"/>
              </a:ext>
            </a:extLst>
          </p:cNvPr>
          <p:cNvSpPr txBox="1"/>
          <p:nvPr/>
        </p:nvSpPr>
        <p:spPr>
          <a:xfrm>
            <a:off x="1258470" y="764194"/>
            <a:ext cx="1720343" cy="461665"/>
          </a:xfrm>
          <a:prstGeom prst="rect">
            <a:avLst/>
          </a:prstGeom>
          <a:noFill/>
        </p:spPr>
        <p:txBody>
          <a:bodyPr wrap="none" rtlCol="0">
            <a:spAutoFit/>
          </a:bodyPr>
          <a:lstStyle/>
          <a:p>
            <a:r>
              <a:rPr lang="fr-FR" sz="2400" b="1" dirty="0">
                <a:solidFill>
                  <a:schemeClr val="accent6">
                    <a:lumMod val="75000"/>
                  </a:schemeClr>
                </a:solidFill>
                <a:latin typeface="Century" panose="02040604050505020304" pitchFamily="18" charset="0"/>
              </a:rPr>
              <a:t>Actualités </a:t>
            </a:r>
          </a:p>
        </p:txBody>
      </p:sp>
      <p:sp>
        <p:nvSpPr>
          <p:cNvPr id="10" name="Rectangle 9">
            <a:extLst>
              <a:ext uri="{FF2B5EF4-FFF2-40B4-BE49-F238E27FC236}">
                <a16:creationId xmlns:a16="http://schemas.microsoft.com/office/drawing/2014/main" id="{5D39F5DD-EC54-4EA6-84D0-D4F2E613A3A9}"/>
              </a:ext>
            </a:extLst>
          </p:cNvPr>
          <p:cNvSpPr/>
          <p:nvPr/>
        </p:nvSpPr>
        <p:spPr>
          <a:xfrm>
            <a:off x="1092200" y="1714500"/>
            <a:ext cx="1631950" cy="3057525"/>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Rectangle 11">
            <a:extLst>
              <a:ext uri="{FF2B5EF4-FFF2-40B4-BE49-F238E27FC236}">
                <a16:creationId xmlns:a16="http://schemas.microsoft.com/office/drawing/2014/main" id="{DCFBA8F6-7A71-47D1-9C6D-43E2CFCEEB01}"/>
              </a:ext>
            </a:extLst>
          </p:cNvPr>
          <p:cNvSpPr/>
          <p:nvPr/>
        </p:nvSpPr>
        <p:spPr>
          <a:xfrm>
            <a:off x="2930526" y="1703754"/>
            <a:ext cx="1631950" cy="3057525"/>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Rectangle 12">
            <a:extLst>
              <a:ext uri="{FF2B5EF4-FFF2-40B4-BE49-F238E27FC236}">
                <a16:creationId xmlns:a16="http://schemas.microsoft.com/office/drawing/2014/main" id="{06BEE5E5-B905-42E5-843D-20FE00BAF20A}"/>
              </a:ext>
            </a:extLst>
          </p:cNvPr>
          <p:cNvSpPr/>
          <p:nvPr/>
        </p:nvSpPr>
        <p:spPr>
          <a:xfrm>
            <a:off x="4768850" y="1710202"/>
            <a:ext cx="1631950" cy="3057525"/>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 name="Rectangle 13">
            <a:extLst>
              <a:ext uri="{FF2B5EF4-FFF2-40B4-BE49-F238E27FC236}">
                <a16:creationId xmlns:a16="http://schemas.microsoft.com/office/drawing/2014/main" id="{C2AA9349-3F23-42DF-A633-706CBD62F665}"/>
              </a:ext>
            </a:extLst>
          </p:cNvPr>
          <p:cNvSpPr/>
          <p:nvPr/>
        </p:nvSpPr>
        <p:spPr>
          <a:xfrm>
            <a:off x="6607175" y="1708053"/>
            <a:ext cx="1631950" cy="3057525"/>
          </a:xfrm>
          <a:prstGeom prst="rect">
            <a:avLst/>
          </a:prstGeom>
          <a:solidFill>
            <a:srgbClr val="6CA64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Rectangle 14">
            <a:extLst>
              <a:ext uri="{FF2B5EF4-FFF2-40B4-BE49-F238E27FC236}">
                <a16:creationId xmlns:a16="http://schemas.microsoft.com/office/drawing/2014/main" id="{CC3A23EF-F1CE-4628-937C-BF86298FA607}"/>
              </a:ext>
            </a:extLst>
          </p:cNvPr>
          <p:cNvSpPr/>
          <p:nvPr/>
        </p:nvSpPr>
        <p:spPr>
          <a:xfrm>
            <a:off x="8445500" y="1705904"/>
            <a:ext cx="1631950" cy="3057525"/>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 name="Rectangle 15">
            <a:extLst>
              <a:ext uri="{FF2B5EF4-FFF2-40B4-BE49-F238E27FC236}">
                <a16:creationId xmlns:a16="http://schemas.microsoft.com/office/drawing/2014/main" id="{6DF7B0EB-9BD8-4BC6-8682-817808B1D557}"/>
              </a:ext>
            </a:extLst>
          </p:cNvPr>
          <p:cNvSpPr/>
          <p:nvPr/>
        </p:nvSpPr>
        <p:spPr>
          <a:xfrm>
            <a:off x="10283825" y="1703755"/>
            <a:ext cx="1631950" cy="3057525"/>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Rectangle 16">
            <a:extLst>
              <a:ext uri="{FF2B5EF4-FFF2-40B4-BE49-F238E27FC236}">
                <a16:creationId xmlns:a16="http://schemas.microsoft.com/office/drawing/2014/main" id="{5EF0E8E1-5789-4E84-BDE2-E5664693EC8B}"/>
              </a:ext>
            </a:extLst>
          </p:cNvPr>
          <p:cNvSpPr/>
          <p:nvPr/>
        </p:nvSpPr>
        <p:spPr>
          <a:xfrm>
            <a:off x="1036638" y="2198915"/>
            <a:ext cx="1631950" cy="2554545"/>
          </a:xfrm>
          <a:prstGeom prst="rect">
            <a:avLst/>
          </a:prstGeom>
        </p:spPr>
        <p:txBody>
          <a:bodyPr wrap="square">
            <a:spAutoFit/>
          </a:bodyPr>
          <a:lstStyle/>
          <a:p>
            <a:pPr algn="just"/>
            <a:r>
              <a:rPr lang="fr-FR" sz="1000" dirty="0">
                <a:solidFill>
                  <a:schemeClr val="tx1">
                    <a:lumMod val="95000"/>
                    <a:lumOff val="5000"/>
                  </a:schemeClr>
                </a:solidFill>
                <a:latin typeface="Century" panose="02040604050505020304" pitchFamily="18" charset="0"/>
              </a:rPr>
              <a:t>Lorem ipsum dolor sit amet, consectetur adipiscing elit. Pellentesque nibh odio, luctus at est in, tincidunt varius diam. Maecenas consectetur nunc gravida massa pellentesque luctus. Etiam vel velit non lorem congue ultrices. Cras sem ex, pretium ac porttitor vitae, sodales nec risus. Fusce consequat pharetra nulla in blandit. </a:t>
            </a:r>
          </a:p>
        </p:txBody>
      </p:sp>
      <p:sp>
        <p:nvSpPr>
          <p:cNvPr id="18" name="Rectangle 17">
            <a:extLst>
              <a:ext uri="{FF2B5EF4-FFF2-40B4-BE49-F238E27FC236}">
                <a16:creationId xmlns:a16="http://schemas.microsoft.com/office/drawing/2014/main" id="{85053A88-913E-4E1E-A54C-D98E26569424}"/>
              </a:ext>
            </a:extLst>
          </p:cNvPr>
          <p:cNvSpPr/>
          <p:nvPr/>
        </p:nvSpPr>
        <p:spPr>
          <a:xfrm>
            <a:off x="2930524" y="2206734"/>
            <a:ext cx="1631950" cy="2554545"/>
          </a:xfrm>
          <a:prstGeom prst="rect">
            <a:avLst/>
          </a:prstGeom>
        </p:spPr>
        <p:txBody>
          <a:bodyPr wrap="square">
            <a:spAutoFit/>
          </a:bodyPr>
          <a:lstStyle/>
          <a:p>
            <a:pPr algn="just"/>
            <a:r>
              <a:rPr lang="fr-FR" sz="1000" dirty="0">
                <a:solidFill>
                  <a:schemeClr val="tx1">
                    <a:lumMod val="95000"/>
                    <a:lumOff val="5000"/>
                  </a:schemeClr>
                </a:solidFill>
                <a:latin typeface="Century" panose="02040604050505020304" pitchFamily="18" charset="0"/>
              </a:rPr>
              <a:t>Lorem ipsum dolor sit amet, consectetur adipiscing elit. Pellentesque nibh odio, luctus at est in, tincidunt varius diam. Maecenas consectetur nunc gravida massa pellentesque luctus. Etiam vel velit non lorem congue ultrices. Cras sem ex, pretium ac porttitor vitae, sodales nec risus. Fusce consequat pharetra nulla in blandit. </a:t>
            </a:r>
          </a:p>
        </p:txBody>
      </p:sp>
      <p:sp>
        <p:nvSpPr>
          <p:cNvPr id="19" name="Rectangle 18">
            <a:extLst>
              <a:ext uri="{FF2B5EF4-FFF2-40B4-BE49-F238E27FC236}">
                <a16:creationId xmlns:a16="http://schemas.microsoft.com/office/drawing/2014/main" id="{800C5FF8-D48F-4EAB-8687-46A376AC5D11}"/>
              </a:ext>
            </a:extLst>
          </p:cNvPr>
          <p:cNvSpPr/>
          <p:nvPr/>
        </p:nvSpPr>
        <p:spPr>
          <a:xfrm>
            <a:off x="4770438" y="2231525"/>
            <a:ext cx="1631950" cy="2554545"/>
          </a:xfrm>
          <a:prstGeom prst="rect">
            <a:avLst/>
          </a:prstGeom>
        </p:spPr>
        <p:txBody>
          <a:bodyPr wrap="square">
            <a:spAutoFit/>
          </a:bodyPr>
          <a:lstStyle/>
          <a:p>
            <a:pPr algn="just"/>
            <a:r>
              <a:rPr lang="fr-FR" sz="1000" dirty="0">
                <a:solidFill>
                  <a:schemeClr val="tx1">
                    <a:lumMod val="95000"/>
                    <a:lumOff val="5000"/>
                  </a:schemeClr>
                </a:solidFill>
                <a:latin typeface="Century" panose="02040604050505020304" pitchFamily="18" charset="0"/>
              </a:rPr>
              <a:t>Lorem ipsum dolor sit amet, consectetur adipiscing elit. Pellentesque nibh odio, luctus at est in, tincidunt varius diam. Maecenas consectetur nunc gravida massa pellentesque luctus. Etiam vel velit non lorem congue ultrices. Cras sem ex, pretium ac porttitor vitae, sodales nec risus. Fusce consequat pharetra nulla in blandit. </a:t>
            </a:r>
          </a:p>
        </p:txBody>
      </p:sp>
      <p:sp>
        <p:nvSpPr>
          <p:cNvPr id="20" name="Rectangle 19">
            <a:extLst>
              <a:ext uri="{FF2B5EF4-FFF2-40B4-BE49-F238E27FC236}">
                <a16:creationId xmlns:a16="http://schemas.microsoft.com/office/drawing/2014/main" id="{709209BD-B298-4D83-A28E-F27F333C4223}"/>
              </a:ext>
            </a:extLst>
          </p:cNvPr>
          <p:cNvSpPr/>
          <p:nvPr/>
        </p:nvSpPr>
        <p:spPr>
          <a:xfrm>
            <a:off x="6607175" y="2231524"/>
            <a:ext cx="1631950" cy="2554545"/>
          </a:xfrm>
          <a:prstGeom prst="rect">
            <a:avLst/>
          </a:prstGeom>
        </p:spPr>
        <p:txBody>
          <a:bodyPr wrap="square">
            <a:spAutoFit/>
          </a:bodyPr>
          <a:lstStyle/>
          <a:p>
            <a:pPr algn="just"/>
            <a:r>
              <a:rPr lang="fr-FR" sz="1000" dirty="0">
                <a:solidFill>
                  <a:schemeClr val="bg1"/>
                </a:solidFill>
                <a:latin typeface="Century" panose="02040604050505020304" pitchFamily="18" charset="0"/>
              </a:rPr>
              <a:t>Lorem ipsum dolor sit amet, consectetur adipiscing elit. Pellentesque nibh odio, luctus at est in, tincidunt varius diam. Maecenas consectetur nunc gravida massa pellentesque luctus. Etiam vel velit non lorem congue ultrices. Cras sem ex, pretium ac porttitor vitae, sodales nec risus. Fusce consequat pharetra nulla in blandit. </a:t>
            </a:r>
          </a:p>
        </p:txBody>
      </p:sp>
      <p:sp>
        <p:nvSpPr>
          <p:cNvPr id="21" name="Rectangle 20">
            <a:extLst>
              <a:ext uri="{FF2B5EF4-FFF2-40B4-BE49-F238E27FC236}">
                <a16:creationId xmlns:a16="http://schemas.microsoft.com/office/drawing/2014/main" id="{4AD658B3-630E-4079-A577-175374051F09}"/>
              </a:ext>
            </a:extLst>
          </p:cNvPr>
          <p:cNvSpPr/>
          <p:nvPr/>
        </p:nvSpPr>
        <p:spPr>
          <a:xfrm>
            <a:off x="8447088" y="2231524"/>
            <a:ext cx="1631950" cy="2554545"/>
          </a:xfrm>
          <a:prstGeom prst="rect">
            <a:avLst/>
          </a:prstGeom>
        </p:spPr>
        <p:txBody>
          <a:bodyPr wrap="square">
            <a:spAutoFit/>
          </a:bodyPr>
          <a:lstStyle/>
          <a:p>
            <a:pPr algn="just"/>
            <a:r>
              <a:rPr lang="fr-FR" sz="1000" dirty="0">
                <a:solidFill>
                  <a:schemeClr val="bg1"/>
                </a:solidFill>
                <a:latin typeface="Century" panose="02040604050505020304" pitchFamily="18" charset="0"/>
              </a:rPr>
              <a:t>Lorem ipsum dolor sit amet, consectetur adipiscing elit. Pellentesque nibh odio, luctus at est in, tincidunt varius diam. Maecenas consectetur nunc gravida massa pellentesque luctus. Etiam vel velit non lorem congue ultrices. Cras sem ex, pretium ac porttitor vitae, sodales nec risus. Fusce consequat pharetra nulla in blandit. </a:t>
            </a:r>
          </a:p>
        </p:txBody>
      </p:sp>
      <p:sp>
        <p:nvSpPr>
          <p:cNvPr id="22" name="Rectangle 21">
            <a:extLst>
              <a:ext uri="{FF2B5EF4-FFF2-40B4-BE49-F238E27FC236}">
                <a16:creationId xmlns:a16="http://schemas.microsoft.com/office/drawing/2014/main" id="{2730C038-209B-4AE1-BB01-14DDF34BCBBB}"/>
              </a:ext>
            </a:extLst>
          </p:cNvPr>
          <p:cNvSpPr/>
          <p:nvPr/>
        </p:nvSpPr>
        <p:spPr>
          <a:xfrm>
            <a:off x="10283825" y="2231524"/>
            <a:ext cx="1631950" cy="2554545"/>
          </a:xfrm>
          <a:prstGeom prst="rect">
            <a:avLst/>
          </a:prstGeom>
        </p:spPr>
        <p:txBody>
          <a:bodyPr wrap="square">
            <a:spAutoFit/>
          </a:bodyPr>
          <a:lstStyle/>
          <a:p>
            <a:pPr algn="just"/>
            <a:r>
              <a:rPr lang="fr-FR" sz="1000" dirty="0">
                <a:solidFill>
                  <a:schemeClr val="bg1"/>
                </a:solidFill>
                <a:latin typeface="Century" panose="02040604050505020304" pitchFamily="18" charset="0"/>
              </a:rPr>
              <a:t>Lorem ipsum dolor sit amet, consectetur adipiscing elit. Pellentesque nibh odio, luctus at est in, tincidunt varius diam. Maecenas consectetur nunc gravida massa pellentesque luctus. Etiam vel velit non lorem congue ultrices. Cras sem ex, pretium ac porttitor vitae, sodales nec risus. Fusce consequat pharetra nulla in blandit. </a:t>
            </a:r>
          </a:p>
        </p:txBody>
      </p:sp>
      <p:pic>
        <p:nvPicPr>
          <p:cNvPr id="1026" name="Picture 2" descr="RÃ©sultat de recherche d'images pour &quot;image chevaux&quot;">
            <a:extLst>
              <a:ext uri="{FF2B5EF4-FFF2-40B4-BE49-F238E27FC236}">
                <a16:creationId xmlns:a16="http://schemas.microsoft.com/office/drawing/2014/main" id="{1991F7EC-3900-4986-BE85-4FE955A386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 y="1710203"/>
            <a:ext cx="1631949" cy="521321"/>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descr="RÃ©sultat de recherche d'images pour &quot;image chevaux&quot;">
            <a:extLst>
              <a:ext uri="{FF2B5EF4-FFF2-40B4-BE49-F238E27FC236}">
                <a16:creationId xmlns:a16="http://schemas.microsoft.com/office/drawing/2014/main" id="{90AEE81C-7968-421C-BFB3-902AEDEDAE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8850" y="1710203"/>
            <a:ext cx="1631949" cy="521321"/>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RÃ©sultat de recherche d'images pour &quot;image chevaux&quot;">
            <a:extLst>
              <a:ext uri="{FF2B5EF4-FFF2-40B4-BE49-F238E27FC236}">
                <a16:creationId xmlns:a16="http://schemas.microsoft.com/office/drawing/2014/main" id="{4E9006B1-AFA0-4C74-89AF-6BA78DCD78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05585" y="1710203"/>
            <a:ext cx="1631949" cy="521321"/>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RÃ©sultat de recherche d'images pour &quot;image chevaux&quot;">
            <a:extLst>
              <a:ext uri="{FF2B5EF4-FFF2-40B4-BE49-F238E27FC236}">
                <a16:creationId xmlns:a16="http://schemas.microsoft.com/office/drawing/2014/main" id="{5AB5F987-3FF7-41EC-8A2A-0D8EB2AF5A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47087" y="1710203"/>
            <a:ext cx="1631949" cy="521321"/>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RÃ©sultat de recherche d'images pour &quot;image chevaux&quot;">
            <a:extLst>
              <a:ext uri="{FF2B5EF4-FFF2-40B4-BE49-F238E27FC236}">
                <a16:creationId xmlns:a16="http://schemas.microsoft.com/office/drawing/2014/main" id="{8DC7EEF0-A180-4395-AFFA-596DE07589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82233" y="1710203"/>
            <a:ext cx="1631949" cy="521321"/>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Image associÃ©e">
            <a:extLst>
              <a:ext uri="{FF2B5EF4-FFF2-40B4-BE49-F238E27FC236}">
                <a16:creationId xmlns:a16="http://schemas.microsoft.com/office/drawing/2014/main" id="{9E068019-BA31-4C0B-BEE8-287C81EE36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5756" y="1710201"/>
            <a:ext cx="1631949" cy="52777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associÃ©e">
            <a:extLst>
              <a:ext uri="{FF2B5EF4-FFF2-40B4-BE49-F238E27FC236}">
                <a16:creationId xmlns:a16="http://schemas.microsoft.com/office/drawing/2014/main" id="{1605A68F-816B-44C0-991C-68521B09E90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5668" y="1687563"/>
            <a:ext cx="1631949" cy="55041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associÃ©e">
            <a:extLst>
              <a:ext uri="{FF2B5EF4-FFF2-40B4-BE49-F238E27FC236}">
                <a16:creationId xmlns:a16="http://schemas.microsoft.com/office/drawing/2014/main" id="{FB6901BE-24C0-4818-A8EA-3A9EA31329D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0218" y="1687561"/>
            <a:ext cx="1627316" cy="550411"/>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 10">
            <a:extLst>
              <a:ext uri="{FF2B5EF4-FFF2-40B4-BE49-F238E27FC236}">
                <a16:creationId xmlns:a16="http://schemas.microsoft.com/office/drawing/2014/main" id="{1BCFF0ED-BA6A-4740-A48E-FF62F2C9F0A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771" y="635691"/>
            <a:ext cx="1205755" cy="1205755"/>
          </a:xfrm>
          <a:prstGeom prst="rect">
            <a:avLst/>
          </a:prstGeom>
        </p:spPr>
      </p:pic>
      <p:pic>
        <p:nvPicPr>
          <p:cNvPr id="25" name="Image 24">
            <a:extLst>
              <a:ext uri="{FF2B5EF4-FFF2-40B4-BE49-F238E27FC236}">
                <a16:creationId xmlns:a16="http://schemas.microsoft.com/office/drawing/2014/main" id="{91FF3690-B774-45B2-903C-3F54222DE49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704961" y="6217815"/>
            <a:ext cx="486969" cy="252502"/>
          </a:xfrm>
          <a:prstGeom prst="rect">
            <a:avLst/>
          </a:prstGeom>
        </p:spPr>
      </p:pic>
      <p:sp>
        <p:nvSpPr>
          <p:cNvPr id="33" name="Rectangle 32">
            <a:extLst>
              <a:ext uri="{FF2B5EF4-FFF2-40B4-BE49-F238E27FC236}">
                <a16:creationId xmlns:a16="http://schemas.microsoft.com/office/drawing/2014/main" id="{E4A56C42-D5A1-4606-9AA9-3A2FB4E0560D}"/>
              </a:ext>
            </a:extLst>
          </p:cNvPr>
          <p:cNvSpPr/>
          <p:nvPr/>
        </p:nvSpPr>
        <p:spPr>
          <a:xfrm>
            <a:off x="31865" y="5346101"/>
            <a:ext cx="12128269" cy="94529"/>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358717637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329</TotalTime>
  <Words>1050</Words>
  <Application>Microsoft Office PowerPoint</Application>
  <PresentationFormat>Grand écran</PresentationFormat>
  <Paragraphs>46</Paragraphs>
  <Slides>5</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5</vt:i4>
      </vt:variant>
    </vt:vector>
  </HeadingPairs>
  <TitlesOfParts>
    <vt:vector size="13" baseType="lpstr">
      <vt:lpstr>Arial</vt:lpstr>
      <vt:lpstr>Bradley Hand ITC</vt:lpstr>
      <vt:lpstr>Calibri</vt:lpstr>
      <vt:lpstr>Calibri Light</vt:lpstr>
      <vt:lpstr>Century</vt:lpstr>
      <vt:lpstr>DauphinPlain</vt:lpstr>
      <vt:lpstr>Open Sans</vt:lpstr>
      <vt:lpstr>Thème Office</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alain seux</dc:creator>
  <cp:lastModifiedBy>alain seux</cp:lastModifiedBy>
  <cp:revision>29</cp:revision>
  <dcterms:created xsi:type="dcterms:W3CDTF">2019-08-23T15:29:54Z</dcterms:created>
  <dcterms:modified xsi:type="dcterms:W3CDTF">2019-09-09T20:56:11Z</dcterms:modified>
</cp:coreProperties>
</file>