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17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03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7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6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95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96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731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70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84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78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57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04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347A4-8967-4A3C-A8AD-40C56621EE4D}" type="datetimeFigureOut">
              <a:rPr lang="fr-FR" smtClean="0"/>
              <a:t>30/12/2021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C4559-DD5A-440B-BDFB-13CE18618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26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 descr="Une image contenant nature, objet d’extérieur, nuit, ciel nocturne&#10;&#10;Description générée automatiquement">
            <a:extLst>
              <a:ext uri="{FF2B5EF4-FFF2-40B4-BE49-F238E27FC236}">
                <a16:creationId xmlns:a16="http://schemas.microsoft.com/office/drawing/2014/main" id="{C9F3C636-B47F-4F46-8330-D97D0BBAD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9489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FA2261B-A412-40C8-BA1C-0305D6B4CA17}"/>
              </a:ext>
            </a:extLst>
          </p:cNvPr>
          <p:cNvSpPr txBox="1"/>
          <p:nvPr/>
        </p:nvSpPr>
        <p:spPr>
          <a:xfrm>
            <a:off x="1" y="-165100"/>
            <a:ext cx="685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FFFF00"/>
                </a:solidFill>
                <a:latin typeface="Astron" pitchFamily="50" charset="0"/>
              </a:rPr>
              <a:t>equisait.fr</a:t>
            </a:r>
          </a:p>
        </p:txBody>
      </p:sp>
      <p:pic>
        <p:nvPicPr>
          <p:cNvPr id="17" name="Image 16" descr="Une image contenant cheval, debout, brun, mammifère&#10;&#10;Description générée automatiquement">
            <a:extLst>
              <a:ext uri="{FF2B5EF4-FFF2-40B4-BE49-F238E27FC236}">
                <a16:creationId xmlns:a16="http://schemas.microsoft.com/office/drawing/2014/main" id="{799ED4B8-8FB1-4E45-B32F-90F52783A9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965" y="1407034"/>
            <a:ext cx="4925035" cy="7229147"/>
          </a:xfrm>
          <a:prstGeom prst="rect">
            <a:avLst/>
          </a:prstGeom>
        </p:spPr>
      </p:pic>
      <p:pic>
        <p:nvPicPr>
          <p:cNvPr id="21" name="Image 20" descr="Une image contenant texte, mammifère, cheval, instrument à cordes&#10;&#10;Description générée automatiquement">
            <a:extLst>
              <a:ext uri="{FF2B5EF4-FFF2-40B4-BE49-F238E27FC236}">
                <a16:creationId xmlns:a16="http://schemas.microsoft.com/office/drawing/2014/main" id="{F74A3A90-83B8-4850-9CFF-99E6C4058A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3128"/>
            <a:ext cx="6858000" cy="92536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92CECF25-536A-4F30-818A-FE7A5874A8ED}"/>
              </a:ext>
            </a:extLst>
          </p:cNvPr>
          <p:cNvSpPr txBox="1"/>
          <p:nvPr/>
        </p:nvSpPr>
        <p:spPr>
          <a:xfrm>
            <a:off x="-1" y="816868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>
                <a:solidFill>
                  <a:srgbClr val="FFFF00"/>
                </a:solidFill>
              </a:rPr>
              <a:t>Catalogue de nos chevaux à la vente</a:t>
            </a:r>
          </a:p>
        </p:txBody>
      </p:sp>
    </p:spTree>
    <p:extLst>
      <p:ext uri="{BB962C8B-B14F-4D97-AF65-F5344CB8AC3E}">
        <p14:creationId xmlns:p14="http://schemas.microsoft.com/office/powerpoint/2010/main" val="14311283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10</Words>
  <Application>Microsoft Office PowerPoint</Application>
  <PresentationFormat>Format A4 (210 x 297 mm)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Astron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seux</dc:creator>
  <cp:lastModifiedBy>alain seux</cp:lastModifiedBy>
  <cp:revision>2</cp:revision>
  <dcterms:created xsi:type="dcterms:W3CDTF">2021-12-30T16:13:32Z</dcterms:created>
  <dcterms:modified xsi:type="dcterms:W3CDTF">2021-12-30T16:37:52Z</dcterms:modified>
</cp:coreProperties>
</file>