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AF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13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B7545D-CFCA-437A-A526-E2978817E7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B889569-E8DD-432D-A489-E15D9B3700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FABA862-3A9E-43A0-9B1E-EDCDFEB97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C3CE-F879-4FDC-8130-FD051568B33C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E41FD1-165C-4B58-89AC-485BC22CD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1907AC-C221-4D50-A476-5B2FC6706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17A86-3BAC-40AB-9B71-84C2D73631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6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E425B8-AEBD-48F4-97DC-9FDB9CAB1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2F5500B-7BAE-43A9-B3DE-17832333C3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B011B5-74B9-4952-947B-1272EEE3F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C3CE-F879-4FDC-8130-FD051568B33C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973EBB-0494-4008-B5F5-5C7D57958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53D757-AACA-4007-8EFF-96A5F8994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17A86-3BAC-40AB-9B71-84C2D73631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9644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C6D887D-A083-42FC-8AB4-A7F7A0908A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4AD74DA-23BA-406A-9C5D-03A010A49B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3F73CE-E5E2-4035-9C1F-AF396606C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C3CE-F879-4FDC-8130-FD051568B33C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F0933D-0BC9-4A5C-B8DD-828532F28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390D92-452C-4033-B4F5-F4330A0A3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17A86-3BAC-40AB-9B71-84C2D73631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7053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28E397-287E-4906-A09B-09B3E00EA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7CE8C1-B461-4EE9-B1D3-373E23C14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0A8542-16B8-4768-94F9-9E2FA5B73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C3CE-F879-4FDC-8130-FD051568B33C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6CB318-AAA5-4069-8007-E57E5EB8C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3CA0FD-3A85-4993-9181-ED21EB6CF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17A86-3BAC-40AB-9B71-84C2D73631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0343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8D6136-0571-4D68-93C8-F315E1D7B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3707B6-BA8E-4BD3-BA23-172690F36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62A298B-138F-46A9-8F2C-77BD6FDD7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C3CE-F879-4FDC-8130-FD051568B33C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39109B-6FF6-4703-9D81-CCAB29FA8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21F76F-FCA4-44D6-8059-E44C0CEF8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17A86-3BAC-40AB-9B71-84C2D73631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1157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627AB4-9AA1-4F89-8073-DBA50EE28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A269AF-AF7D-4E0D-ACCB-4488ED9239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BEEF550-10A8-4E95-825B-9ACCEDBC3D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F63DCEC-789D-4201-AF77-FBC779243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C3CE-F879-4FDC-8130-FD051568B33C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4D5BC65-8F5C-4D12-9779-A3B298682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CEF6936-795D-4F84-9145-29220D592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17A86-3BAC-40AB-9B71-84C2D73631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7628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A02D1C-7158-4891-9AA1-A456B4C6F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DF11FBA-1602-45B3-933C-A674C2002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4BF1DE5-E185-4041-AA2C-A5871CD380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0DF8488-D123-45E4-B7CE-CC7269D3EA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F2E4C14-EBF6-4CA9-A26E-DFB068486B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CE5A834-1E8A-45C8-91AF-5FABB2FBE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C3CE-F879-4FDC-8130-FD051568B33C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1BC3D64-31D6-45F8-99FF-8A0A1CB30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CC34B83-6771-4340-8F48-BE1DD97AE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17A86-3BAC-40AB-9B71-84C2D73631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5250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33F37B-624A-47B2-BB91-F0F998CAE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EC6D5FE-FBEF-44AC-9533-2ECE08328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C3CE-F879-4FDC-8130-FD051568B33C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F2AEA21-70A5-40F2-878F-731039E15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0C7ADCB-D165-47CC-9C53-885996A88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17A86-3BAC-40AB-9B71-84C2D73631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3915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5538147-1C6B-4B81-9E8B-1572A2032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C3CE-F879-4FDC-8130-FD051568B33C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703B022-0A87-4632-A710-4E99F6FF1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5488CF3-8574-4067-BD8C-42E87E574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17A86-3BAC-40AB-9B71-84C2D73631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4652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59AE32-A49E-4EE0-8C35-DE7EE3C3B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D6BC3B-7209-4715-BDFF-91B4E1E0B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6071B16-465E-4EFF-866B-5ED9FC6B0C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0284A11-FC74-48DA-B3A2-855ED81F1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C3CE-F879-4FDC-8130-FD051568B33C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5F64BD-4D95-4A03-B343-702853E5E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39DA68D-7287-4C51-9A65-08D4F9CD8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17A86-3BAC-40AB-9B71-84C2D73631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4918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95D427-3D61-46E1-92AB-F99E731F3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C866644-2C21-4396-A945-61EEA4F66C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C6B8D37-BD94-4C12-8659-32CA76FFC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79E5B08-E7C3-4F0B-A37E-4A41B73C5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C3CE-F879-4FDC-8130-FD051568B33C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799ED59-E66D-4D34-A768-88DC2156C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35110A5-CA93-48E1-85E5-B9D6D0C21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17A86-3BAC-40AB-9B71-84C2D73631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460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4F56F0D-A117-4ABD-84A5-E1EB3672F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5820234-2E5E-4645-91B0-0C314FFB9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C7ED91-D644-4E9A-AC41-955C47D958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3C3CE-F879-4FDC-8130-FD051568B33C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B64BE7-AE65-411C-9120-640C0DAEE4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A30312-8FEA-4695-815C-48A8E1F75A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17A86-3BAC-40AB-9B71-84C2D73631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481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>
            <a:extLst>
              <a:ext uri="{FF2B5EF4-FFF2-40B4-BE49-F238E27FC236}">
                <a16:creationId xmlns:a16="http://schemas.microsoft.com/office/drawing/2014/main" id="{1C65E15B-25D3-422D-AFAA-FC2BE42D9BD7}"/>
              </a:ext>
            </a:extLst>
          </p:cNvPr>
          <p:cNvSpPr/>
          <p:nvPr/>
        </p:nvSpPr>
        <p:spPr>
          <a:xfrm>
            <a:off x="8428469" y="288866"/>
            <a:ext cx="2794475" cy="2794475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50000">
                <a:schemeClr val="accent6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0" dirty="0">
              <a:latin typeface="Algerian" panose="04020705040A02060702" pitchFamily="82" charset="0"/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E619BD3C-28D5-48FB-B755-CE1970C57CFE}"/>
              </a:ext>
            </a:extLst>
          </p:cNvPr>
          <p:cNvSpPr/>
          <p:nvPr/>
        </p:nvSpPr>
        <p:spPr>
          <a:xfrm>
            <a:off x="1195881" y="937455"/>
            <a:ext cx="4419600" cy="1235491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50000">
                <a:schemeClr val="accent6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/>
              <a:t>06 47 64 98 30</a:t>
            </a:r>
            <a:endParaRPr lang="fr-FR" sz="4400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5B274F2F-C894-4359-8130-D77584C30E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996" y="579998"/>
            <a:ext cx="2114550" cy="2128814"/>
          </a:xfrm>
          <a:prstGeom prst="rect">
            <a:avLst/>
          </a:prstGeom>
        </p:spPr>
      </p:pic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9D5B9524-FAC0-4201-900F-1587E82F4DEC}"/>
              </a:ext>
            </a:extLst>
          </p:cNvPr>
          <p:cNvSpPr/>
          <p:nvPr/>
        </p:nvSpPr>
        <p:spPr>
          <a:xfrm>
            <a:off x="1314097" y="3449564"/>
            <a:ext cx="8539203" cy="1635184"/>
          </a:xfrm>
          <a:prstGeom prst="roundRect">
            <a:avLst>
              <a:gd name="adj" fmla="val 22332"/>
            </a:avLst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99000">
                <a:srgbClr val="71AF4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4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8237212-3F49-46F0-874A-8A26D8942D49}"/>
              </a:ext>
            </a:extLst>
          </p:cNvPr>
          <p:cNvSpPr txBox="1"/>
          <p:nvPr/>
        </p:nvSpPr>
        <p:spPr>
          <a:xfrm>
            <a:off x="1282103" y="3559270"/>
            <a:ext cx="86031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dirty="0">
                <a:solidFill>
                  <a:schemeClr val="bg1"/>
                </a:solidFill>
              </a:rPr>
              <a:t>Prenez quelques minutes pour faire notre TEST et découvrir, en fonction de votre</a:t>
            </a:r>
            <a:br>
              <a:rPr lang="fr-FR" sz="2000" dirty="0">
                <a:solidFill>
                  <a:schemeClr val="bg1"/>
                </a:solidFill>
              </a:rPr>
            </a:br>
            <a:r>
              <a:rPr lang="fr-FR" sz="2000" dirty="0">
                <a:solidFill>
                  <a:schemeClr val="bg1"/>
                </a:solidFill>
              </a:rPr>
              <a:t>morphologie, de vos pratiques, de votre niveau et bien sûr de vos envies,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D45EB00-8655-41E4-9B1C-671D33BEC351}"/>
              </a:ext>
            </a:extLst>
          </p:cNvPr>
          <p:cNvSpPr txBox="1"/>
          <p:nvPr/>
        </p:nvSpPr>
        <p:spPr>
          <a:xfrm>
            <a:off x="1282103" y="4258106"/>
            <a:ext cx="8539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</a:rPr>
              <a:t>Et VOUS ? Quel cheval est fait pour VOUS ?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4DC694CD-CF9C-46F9-98FE-48FFDE6B9CF2}"/>
              </a:ext>
            </a:extLst>
          </p:cNvPr>
          <p:cNvSpPr/>
          <p:nvPr/>
        </p:nvSpPr>
        <p:spPr>
          <a:xfrm>
            <a:off x="1314097" y="4706772"/>
            <a:ext cx="8539203" cy="48768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99000">
                <a:srgbClr val="71AF47"/>
              </a:gs>
            </a:gsLst>
            <a:lin ang="10800000" scaled="1"/>
            <a:tileRect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400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9EDB571-7F10-46CE-981C-39F6A4CED132}"/>
              </a:ext>
            </a:extLst>
          </p:cNvPr>
          <p:cNvSpPr txBox="1"/>
          <p:nvPr/>
        </p:nvSpPr>
        <p:spPr>
          <a:xfrm>
            <a:off x="1346089" y="4726280"/>
            <a:ext cx="8539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</a:rPr>
              <a:t>Faites le TEST !</a:t>
            </a:r>
          </a:p>
        </p:txBody>
      </p:sp>
    </p:spTree>
    <p:extLst>
      <p:ext uri="{BB962C8B-B14F-4D97-AF65-F5344CB8AC3E}">
        <p14:creationId xmlns:p14="http://schemas.microsoft.com/office/powerpoint/2010/main" val="240343482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Algerian</vt:lpstr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Alain Seux</dc:creator>
  <cp:lastModifiedBy>Alain Seux</cp:lastModifiedBy>
  <cp:revision>6</cp:revision>
  <dcterms:created xsi:type="dcterms:W3CDTF">2020-01-30T16:45:28Z</dcterms:created>
  <dcterms:modified xsi:type="dcterms:W3CDTF">2020-01-30T18:37:33Z</dcterms:modified>
</cp:coreProperties>
</file>